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52"/>
  </p:notesMasterIdLst>
  <p:sldIdLst>
    <p:sldId id="740" r:id="rId5"/>
    <p:sldId id="311" r:id="rId6"/>
    <p:sldId id="310" r:id="rId7"/>
    <p:sldId id="795" r:id="rId8"/>
    <p:sldId id="753" r:id="rId9"/>
    <p:sldId id="758" r:id="rId10"/>
    <p:sldId id="799" r:id="rId11"/>
    <p:sldId id="756" r:id="rId12"/>
    <p:sldId id="757" r:id="rId13"/>
    <p:sldId id="716" r:id="rId14"/>
    <p:sldId id="759" r:id="rId15"/>
    <p:sldId id="760" r:id="rId16"/>
    <p:sldId id="306" r:id="rId17"/>
    <p:sldId id="762" r:id="rId18"/>
    <p:sldId id="761" r:id="rId19"/>
    <p:sldId id="763" r:id="rId20"/>
    <p:sldId id="764" r:id="rId21"/>
    <p:sldId id="765" r:id="rId22"/>
    <p:sldId id="766" r:id="rId23"/>
    <p:sldId id="767" r:id="rId24"/>
    <p:sldId id="768" r:id="rId25"/>
    <p:sldId id="769" r:id="rId26"/>
    <p:sldId id="770" r:id="rId27"/>
    <p:sldId id="771" r:id="rId28"/>
    <p:sldId id="772" r:id="rId29"/>
    <p:sldId id="773" r:id="rId30"/>
    <p:sldId id="774" r:id="rId31"/>
    <p:sldId id="775" r:id="rId32"/>
    <p:sldId id="776" r:id="rId33"/>
    <p:sldId id="777" r:id="rId34"/>
    <p:sldId id="778" r:id="rId35"/>
    <p:sldId id="779" r:id="rId36"/>
    <p:sldId id="780" r:id="rId37"/>
    <p:sldId id="781" r:id="rId38"/>
    <p:sldId id="782" r:id="rId39"/>
    <p:sldId id="783" r:id="rId40"/>
    <p:sldId id="784" r:id="rId41"/>
    <p:sldId id="785" r:id="rId42"/>
    <p:sldId id="786" r:id="rId43"/>
    <p:sldId id="787" r:id="rId44"/>
    <p:sldId id="788" r:id="rId45"/>
    <p:sldId id="789" r:id="rId46"/>
    <p:sldId id="790" r:id="rId47"/>
    <p:sldId id="791" r:id="rId48"/>
    <p:sldId id="797" r:id="rId49"/>
    <p:sldId id="796" r:id="rId50"/>
    <p:sldId id="798" r:id="rId5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73CDE6-8C98-4E63-BFB2-AAA502AC67BB}">
          <p14:sldIdLst>
            <p14:sldId id="740"/>
            <p14:sldId id="311"/>
            <p14:sldId id="310"/>
            <p14:sldId id="795"/>
            <p14:sldId id="753"/>
            <p14:sldId id="758"/>
            <p14:sldId id="799"/>
            <p14:sldId id="756"/>
            <p14:sldId id="757"/>
            <p14:sldId id="716"/>
            <p14:sldId id="759"/>
            <p14:sldId id="760"/>
            <p14:sldId id="306"/>
          </p14:sldIdLst>
        </p14:section>
        <p14:section name="Untitled Section" id="{9B27A673-58D4-47D9-B42E-FFF229C726D8}">
          <p14:sldIdLst>
            <p14:sldId id="762"/>
            <p14:sldId id="761"/>
            <p14:sldId id="763"/>
            <p14:sldId id="764"/>
            <p14:sldId id="765"/>
            <p14:sldId id="766"/>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7"/>
            <p14:sldId id="796"/>
            <p14:sldId id="7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0066"/>
    <a:srgbClr val="192DE7"/>
    <a:srgbClr val="4371C5"/>
    <a:srgbClr val="386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56708-757B-493B-A240-1FA4171EACDE}" v="40" dt="2025-10-03T16:43:36.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snapToGrid="0">
      <p:cViewPr varScale="1">
        <p:scale>
          <a:sx n="120" d="100"/>
          <a:sy n="120" d="100"/>
        </p:scale>
        <p:origin x="132" y="168"/>
      </p:cViewPr>
      <p:guideLst/>
    </p:cSldViewPr>
  </p:slideViewPr>
  <p:notesTextViewPr>
    <p:cViewPr>
      <p:scale>
        <a:sx n="1" d="1"/>
        <a:sy n="1" d="1"/>
      </p:scale>
      <p:origin x="0" y="0"/>
    </p:cViewPr>
  </p:notesTextViewPr>
  <p:notesViewPr>
    <p:cSldViewPr snapToGrid="0">
      <p:cViewPr varScale="1">
        <p:scale>
          <a:sx n="97" d="100"/>
          <a:sy n="97" d="100"/>
        </p:scale>
        <p:origin x="3552"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Colfax" userId="1b876f6b-f179-4355-85e9-38c5af7d1f5b" providerId="ADAL" clId="{4A356708-757B-493B-A240-1FA4171EACDE}"/>
    <pc:docChg chg="undo custSel addSld delSld modSld sldOrd modSection">
      <pc:chgData name="Edwin Colfax" userId="1b876f6b-f179-4355-85e9-38c5af7d1f5b" providerId="ADAL" clId="{4A356708-757B-493B-A240-1FA4171EACDE}" dt="2025-10-03T16:44:52.461" v="1078" actId="2696"/>
      <pc:docMkLst>
        <pc:docMk/>
      </pc:docMkLst>
      <pc:sldChg chg="addSp modSp mod">
        <pc:chgData name="Edwin Colfax" userId="1b876f6b-f179-4355-85e9-38c5af7d1f5b" providerId="ADAL" clId="{4A356708-757B-493B-A240-1FA4171EACDE}" dt="2025-10-03T15:52:43.480" v="510" actId="1076"/>
        <pc:sldMkLst>
          <pc:docMk/>
          <pc:sldMk cId="3460694604" sldId="306"/>
        </pc:sldMkLst>
        <pc:spChg chg="mod">
          <ac:chgData name="Edwin Colfax" userId="1b876f6b-f179-4355-85e9-38c5af7d1f5b" providerId="ADAL" clId="{4A356708-757B-493B-A240-1FA4171EACDE}" dt="2025-10-03T15:51:57.810" v="502" actId="122"/>
          <ac:spMkLst>
            <pc:docMk/>
            <pc:sldMk cId="3460694604" sldId="306"/>
            <ac:spMk id="2" creationId="{A29DE7F2-E890-4744-88DD-A75F5E300513}"/>
          </ac:spMkLst>
        </pc:spChg>
        <pc:spChg chg="add mod">
          <ac:chgData name="Edwin Colfax" userId="1b876f6b-f179-4355-85e9-38c5af7d1f5b" providerId="ADAL" clId="{4A356708-757B-493B-A240-1FA4171EACDE}" dt="2025-10-03T15:52:42.743" v="509" actId="14100"/>
          <ac:spMkLst>
            <pc:docMk/>
            <pc:sldMk cId="3460694604" sldId="306"/>
            <ac:spMk id="3" creationId="{3779FCE1-91CD-F86E-71BD-D262D3CD573E}"/>
          </ac:spMkLst>
        </pc:spChg>
        <pc:picChg chg="mod">
          <ac:chgData name="Edwin Colfax" userId="1b876f6b-f179-4355-85e9-38c5af7d1f5b" providerId="ADAL" clId="{4A356708-757B-493B-A240-1FA4171EACDE}" dt="2025-10-03T15:52:43.480" v="510" actId="1076"/>
          <ac:picMkLst>
            <pc:docMk/>
            <pc:sldMk cId="3460694604" sldId="306"/>
            <ac:picMk id="7" creationId="{A4CCED48-582B-43C4-94BC-03412703F2B8}"/>
          </ac:picMkLst>
        </pc:picChg>
      </pc:sldChg>
      <pc:sldChg chg="modSp mod">
        <pc:chgData name="Edwin Colfax" userId="1b876f6b-f179-4355-85e9-38c5af7d1f5b" providerId="ADAL" clId="{4A356708-757B-493B-A240-1FA4171EACDE}" dt="2025-10-03T15:44:48.800" v="307" actId="20577"/>
        <pc:sldMkLst>
          <pc:docMk/>
          <pc:sldMk cId="2467720075" sldId="310"/>
        </pc:sldMkLst>
        <pc:spChg chg="mod">
          <ac:chgData name="Edwin Colfax" userId="1b876f6b-f179-4355-85e9-38c5af7d1f5b" providerId="ADAL" clId="{4A356708-757B-493B-A240-1FA4171EACDE}" dt="2025-10-03T15:44:48.800" v="307" actId="20577"/>
          <ac:spMkLst>
            <pc:docMk/>
            <pc:sldMk cId="2467720075" sldId="310"/>
            <ac:spMk id="3" creationId="{00000000-0000-0000-0000-000000000000}"/>
          </ac:spMkLst>
        </pc:spChg>
      </pc:sldChg>
      <pc:sldChg chg="addSp modSp del mod">
        <pc:chgData name="Edwin Colfax" userId="1b876f6b-f179-4355-85e9-38c5af7d1f5b" providerId="ADAL" clId="{4A356708-757B-493B-A240-1FA4171EACDE}" dt="2025-10-03T16:44:52.461" v="1078" actId="2696"/>
        <pc:sldMkLst>
          <pc:docMk/>
          <pc:sldMk cId="1668915980" sldId="312"/>
        </pc:sldMkLst>
        <pc:spChg chg="mod">
          <ac:chgData name="Edwin Colfax" userId="1b876f6b-f179-4355-85e9-38c5af7d1f5b" providerId="ADAL" clId="{4A356708-757B-493B-A240-1FA4171EACDE}" dt="2025-10-03T16:24:17.583" v="585" actId="20577"/>
          <ac:spMkLst>
            <pc:docMk/>
            <pc:sldMk cId="1668915980" sldId="312"/>
            <ac:spMk id="2" creationId="{00000000-0000-0000-0000-000000000000}"/>
          </ac:spMkLst>
        </pc:spChg>
        <pc:spChg chg="mod">
          <ac:chgData name="Edwin Colfax" userId="1b876f6b-f179-4355-85e9-38c5af7d1f5b" providerId="ADAL" clId="{4A356708-757B-493B-A240-1FA4171EACDE}" dt="2025-10-03T16:24:25.666" v="586" actId="20577"/>
          <ac:spMkLst>
            <pc:docMk/>
            <pc:sldMk cId="1668915980" sldId="312"/>
            <ac:spMk id="4" creationId="{00000000-0000-0000-0000-000000000000}"/>
          </ac:spMkLst>
        </pc:spChg>
        <pc:picChg chg="add mod">
          <ac:chgData name="Edwin Colfax" userId="1b876f6b-f179-4355-85e9-38c5af7d1f5b" providerId="ADAL" clId="{4A356708-757B-493B-A240-1FA4171EACDE}" dt="2025-10-03T16:24:44.071" v="588" actId="1076"/>
          <ac:picMkLst>
            <pc:docMk/>
            <pc:sldMk cId="1668915980" sldId="312"/>
            <ac:picMk id="3" creationId="{40CCCF91-CA19-0D81-8DA8-49C57AE63A23}"/>
          </ac:picMkLst>
        </pc:picChg>
      </pc:sldChg>
      <pc:sldChg chg="modSp del mod">
        <pc:chgData name="Edwin Colfax" userId="1b876f6b-f179-4355-85e9-38c5af7d1f5b" providerId="ADAL" clId="{4A356708-757B-493B-A240-1FA4171EACDE}" dt="2025-10-03T15:52:56.545" v="511" actId="2696"/>
        <pc:sldMkLst>
          <pc:docMk/>
          <pc:sldMk cId="3749929394" sldId="313"/>
        </pc:sldMkLst>
        <pc:spChg chg="mod">
          <ac:chgData name="Edwin Colfax" userId="1b876f6b-f179-4355-85e9-38c5af7d1f5b" providerId="ADAL" clId="{4A356708-757B-493B-A240-1FA4171EACDE}" dt="2025-10-03T15:50:35.527" v="489" actId="20577"/>
          <ac:spMkLst>
            <pc:docMk/>
            <pc:sldMk cId="3749929394" sldId="313"/>
            <ac:spMk id="2" creationId="{9BFBC206-2AE3-ABB3-09B3-D17A3F5EDCE5}"/>
          </ac:spMkLst>
        </pc:spChg>
      </pc:sldChg>
      <pc:sldChg chg="modSp mod">
        <pc:chgData name="Edwin Colfax" userId="1b876f6b-f179-4355-85e9-38c5af7d1f5b" providerId="ADAL" clId="{4A356708-757B-493B-A240-1FA4171EACDE}" dt="2025-10-03T15:49:12.677" v="445" actId="20577"/>
        <pc:sldMkLst>
          <pc:docMk/>
          <pc:sldMk cId="784001622" sldId="716"/>
        </pc:sldMkLst>
        <pc:spChg chg="mod">
          <ac:chgData name="Edwin Colfax" userId="1b876f6b-f179-4355-85e9-38c5af7d1f5b" providerId="ADAL" clId="{4A356708-757B-493B-A240-1FA4171EACDE}" dt="2025-10-03T15:49:12.677" v="445" actId="20577"/>
          <ac:spMkLst>
            <pc:docMk/>
            <pc:sldMk cId="784001622" sldId="716"/>
            <ac:spMk id="2" creationId="{00000000-0000-0000-0000-000000000000}"/>
          </ac:spMkLst>
        </pc:spChg>
      </pc:sldChg>
      <pc:sldChg chg="modSp mod">
        <pc:chgData name="Edwin Colfax" userId="1b876f6b-f179-4355-85e9-38c5af7d1f5b" providerId="ADAL" clId="{4A356708-757B-493B-A240-1FA4171EACDE}" dt="2025-10-03T15:43:43.306" v="276" actId="20577"/>
        <pc:sldMkLst>
          <pc:docMk/>
          <pc:sldMk cId="1936665957" sldId="740"/>
        </pc:sldMkLst>
        <pc:spChg chg="mod">
          <ac:chgData name="Edwin Colfax" userId="1b876f6b-f179-4355-85e9-38c5af7d1f5b" providerId="ADAL" clId="{4A356708-757B-493B-A240-1FA4171EACDE}" dt="2025-10-03T15:42:46.349" v="210" actId="20577"/>
          <ac:spMkLst>
            <pc:docMk/>
            <pc:sldMk cId="1936665957" sldId="740"/>
            <ac:spMk id="2" creationId="{00000000-0000-0000-0000-000000000000}"/>
          </ac:spMkLst>
        </pc:spChg>
        <pc:spChg chg="mod">
          <ac:chgData name="Edwin Colfax" userId="1b876f6b-f179-4355-85e9-38c5af7d1f5b" providerId="ADAL" clId="{4A356708-757B-493B-A240-1FA4171EACDE}" dt="2025-10-03T15:43:43.306" v="276" actId="20577"/>
          <ac:spMkLst>
            <pc:docMk/>
            <pc:sldMk cId="1936665957" sldId="740"/>
            <ac:spMk id="3" creationId="{00000000-0000-0000-0000-000000000000}"/>
          </ac:spMkLst>
        </pc:spChg>
        <pc:spChg chg="mod">
          <ac:chgData name="Edwin Colfax" userId="1b876f6b-f179-4355-85e9-38c5af7d1f5b" providerId="ADAL" clId="{4A356708-757B-493B-A240-1FA4171EACDE}" dt="2025-10-03T15:43:03.173" v="221" actId="20577"/>
          <ac:spMkLst>
            <pc:docMk/>
            <pc:sldMk cId="1936665957" sldId="740"/>
            <ac:spMk id="7" creationId="{D838E22A-9F8E-8B6B-ECB5-F1B66BB9F6F5}"/>
          </ac:spMkLst>
        </pc:spChg>
      </pc:sldChg>
      <pc:sldChg chg="modSp mod ord">
        <pc:chgData name="Edwin Colfax" userId="1b876f6b-f179-4355-85e9-38c5af7d1f5b" providerId="ADAL" clId="{4A356708-757B-493B-A240-1FA4171EACDE}" dt="2025-10-03T16:26:15.565" v="597" actId="27636"/>
        <pc:sldMkLst>
          <pc:docMk/>
          <pc:sldMk cId="4013854736" sldId="753"/>
        </pc:sldMkLst>
        <pc:spChg chg="mod">
          <ac:chgData name="Edwin Colfax" userId="1b876f6b-f179-4355-85e9-38c5af7d1f5b" providerId="ADAL" clId="{4A356708-757B-493B-A240-1FA4171EACDE}" dt="2025-10-03T15:46:27.079" v="361" actId="20577"/>
          <ac:spMkLst>
            <pc:docMk/>
            <pc:sldMk cId="4013854736" sldId="753"/>
            <ac:spMk id="2" creationId="{00000000-0000-0000-0000-000000000000}"/>
          </ac:spMkLst>
        </pc:spChg>
        <pc:spChg chg="mod">
          <ac:chgData name="Edwin Colfax" userId="1b876f6b-f179-4355-85e9-38c5af7d1f5b" providerId="ADAL" clId="{4A356708-757B-493B-A240-1FA4171EACDE}" dt="2025-10-03T16:26:15.565" v="597" actId="27636"/>
          <ac:spMkLst>
            <pc:docMk/>
            <pc:sldMk cId="4013854736" sldId="753"/>
            <ac:spMk id="4" creationId="{00000000-0000-0000-0000-000000000000}"/>
          </ac:spMkLst>
        </pc:spChg>
      </pc:sldChg>
      <pc:sldChg chg="del">
        <pc:chgData name="Edwin Colfax" userId="1b876f6b-f179-4355-85e9-38c5af7d1f5b" providerId="ADAL" clId="{4A356708-757B-493B-A240-1FA4171EACDE}" dt="2025-10-03T15:47:00.344" v="362" actId="2696"/>
        <pc:sldMkLst>
          <pc:docMk/>
          <pc:sldMk cId="3846728998" sldId="754"/>
        </pc:sldMkLst>
      </pc:sldChg>
      <pc:sldChg chg="modSp mod">
        <pc:chgData name="Edwin Colfax" userId="1b876f6b-f179-4355-85e9-38c5af7d1f5b" providerId="ADAL" clId="{4A356708-757B-493B-A240-1FA4171EACDE}" dt="2025-10-03T15:48:11.534" v="423" actId="20577"/>
        <pc:sldMkLst>
          <pc:docMk/>
          <pc:sldMk cId="18866174" sldId="756"/>
        </pc:sldMkLst>
        <pc:spChg chg="mod">
          <ac:chgData name="Edwin Colfax" userId="1b876f6b-f179-4355-85e9-38c5af7d1f5b" providerId="ADAL" clId="{4A356708-757B-493B-A240-1FA4171EACDE}" dt="2025-10-03T15:48:11.534" v="423" actId="20577"/>
          <ac:spMkLst>
            <pc:docMk/>
            <pc:sldMk cId="18866174" sldId="756"/>
            <ac:spMk id="4" creationId="{00000000-0000-0000-0000-000000000000}"/>
          </ac:spMkLst>
        </pc:spChg>
      </pc:sldChg>
      <pc:sldChg chg="modSp mod">
        <pc:chgData name="Edwin Colfax" userId="1b876f6b-f179-4355-85e9-38c5af7d1f5b" providerId="ADAL" clId="{4A356708-757B-493B-A240-1FA4171EACDE}" dt="2025-10-03T15:48:42.429" v="428" actId="403"/>
        <pc:sldMkLst>
          <pc:docMk/>
          <pc:sldMk cId="3159205561" sldId="757"/>
        </pc:sldMkLst>
        <pc:spChg chg="mod">
          <ac:chgData name="Edwin Colfax" userId="1b876f6b-f179-4355-85e9-38c5af7d1f5b" providerId="ADAL" clId="{4A356708-757B-493B-A240-1FA4171EACDE}" dt="2025-10-03T15:48:42.429" v="428" actId="403"/>
          <ac:spMkLst>
            <pc:docMk/>
            <pc:sldMk cId="3159205561" sldId="757"/>
            <ac:spMk id="4" creationId="{00000000-0000-0000-0000-000000000000}"/>
          </ac:spMkLst>
        </pc:spChg>
      </pc:sldChg>
      <pc:sldChg chg="modSp mod ord">
        <pc:chgData name="Edwin Colfax" userId="1b876f6b-f179-4355-85e9-38c5af7d1f5b" providerId="ADAL" clId="{4A356708-757B-493B-A240-1FA4171EACDE}" dt="2025-10-03T16:26:22.242" v="599"/>
        <pc:sldMkLst>
          <pc:docMk/>
          <pc:sldMk cId="2352365252" sldId="758"/>
        </pc:sldMkLst>
        <pc:spChg chg="mod">
          <ac:chgData name="Edwin Colfax" userId="1b876f6b-f179-4355-85e9-38c5af7d1f5b" providerId="ADAL" clId="{4A356708-757B-493B-A240-1FA4171EACDE}" dt="2025-10-03T16:25:35.225" v="594" actId="20577"/>
          <ac:spMkLst>
            <pc:docMk/>
            <pc:sldMk cId="2352365252" sldId="758"/>
            <ac:spMk id="2" creationId="{00000000-0000-0000-0000-000000000000}"/>
          </ac:spMkLst>
        </pc:spChg>
        <pc:spChg chg="mod">
          <ac:chgData name="Edwin Colfax" userId="1b876f6b-f179-4355-85e9-38c5af7d1f5b" providerId="ADAL" clId="{4A356708-757B-493B-A240-1FA4171EACDE}" dt="2025-10-03T16:26:04.207" v="595"/>
          <ac:spMkLst>
            <pc:docMk/>
            <pc:sldMk cId="2352365252" sldId="758"/>
            <ac:spMk id="4" creationId="{00000000-0000-0000-0000-000000000000}"/>
          </ac:spMkLst>
        </pc:spChg>
      </pc:sldChg>
      <pc:sldChg chg="modSp mod">
        <pc:chgData name="Edwin Colfax" userId="1b876f6b-f179-4355-85e9-38c5af7d1f5b" providerId="ADAL" clId="{4A356708-757B-493B-A240-1FA4171EACDE}" dt="2025-10-03T16:27:05.865" v="613" actId="20577"/>
        <pc:sldMkLst>
          <pc:docMk/>
          <pc:sldMk cId="1351062362" sldId="760"/>
        </pc:sldMkLst>
        <pc:spChg chg="mod">
          <ac:chgData name="Edwin Colfax" userId="1b876f6b-f179-4355-85e9-38c5af7d1f5b" providerId="ADAL" clId="{4A356708-757B-493B-A240-1FA4171EACDE}" dt="2025-10-03T16:27:05.865" v="613" actId="20577"/>
          <ac:spMkLst>
            <pc:docMk/>
            <pc:sldMk cId="1351062362" sldId="760"/>
            <ac:spMk id="3" creationId="{6071F38F-BF69-8F36-ABF9-287573B1F01A}"/>
          </ac:spMkLst>
        </pc:spChg>
      </pc:sldChg>
      <pc:sldChg chg="addSp delSp modSp new mod ord modClrScheme chgLayout">
        <pc:chgData name="Edwin Colfax" userId="1b876f6b-f179-4355-85e9-38c5af7d1f5b" providerId="ADAL" clId="{4A356708-757B-493B-A240-1FA4171EACDE}" dt="2025-10-03T15:53:20.793" v="515"/>
        <pc:sldMkLst>
          <pc:docMk/>
          <pc:sldMk cId="1112770423" sldId="761"/>
        </pc:sldMkLst>
        <pc:spChg chg="del">
          <ac:chgData name="Edwin Colfax" userId="1b876f6b-f179-4355-85e9-38c5af7d1f5b" providerId="ADAL" clId="{4A356708-757B-493B-A240-1FA4171EACDE}" dt="2025-10-03T15:12:24.576" v="3" actId="700"/>
          <ac:spMkLst>
            <pc:docMk/>
            <pc:sldMk cId="1112770423" sldId="761"/>
            <ac:spMk id="2" creationId="{A30C4E96-E93C-C8FF-A8D0-7D4839977D3F}"/>
          </ac:spMkLst>
        </pc:spChg>
        <pc:spChg chg="del">
          <ac:chgData name="Edwin Colfax" userId="1b876f6b-f179-4355-85e9-38c5af7d1f5b" providerId="ADAL" clId="{4A356708-757B-493B-A240-1FA4171EACDE}" dt="2025-10-03T15:12:24.576" v="3" actId="700"/>
          <ac:spMkLst>
            <pc:docMk/>
            <pc:sldMk cId="1112770423" sldId="761"/>
            <ac:spMk id="3" creationId="{D82B5CBE-6DF7-3507-8341-B78C5845B4CC}"/>
          </ac:spMkLst>
        </pc:spChg>
        <pc:picChg chg="add mod">
          <ac:chgData name="Edwin Colfax" userId="1b876f6b-f179-4355-85e9-38c5af7d1f5b" providerId="ADAL" clId="{4A356708-757B-493B-A240-1FA4171EACDE}" dt="2025-10-03T15:13:14.927" v="8" actId="14100"/>
          <ac:picMkLst>
            <pc:docMk/>
            <pc:sldMk cId="1112770423" sldId="761"/>
            <ac:picMk id="5" creationId="{8DF87166-8F67-8C67-5D6F-A7BF8B80C870}"/>
          </ac:picMkLst>
        </pc:picChg>
      </pc:sldChg>
      <pc:sldChg chg="addSp modSp new mod ord">
        <pc:chgData name="Edwin Colfax" userId="1b876f6b-f179-4355-85e9-38c5af7d1f5b" providerId="ADAL" clId="{4A356708-757B-493B-A240-1FA4171EACDE}" dt="2025-10-03T15:53:11.120" v="513"/>
        <pc:sldMkLst>
          <pc:docMk/>
          <pc:sldMk cId="3321820000" sldId="762"/>
        </pc:sldMkLst>
        <pc:picChg chg="add mod">
          <ac:chgData name="Edwin Colfax" userId="1b876f6b-f179-4355-85e9-38c5af7d1f5b" providerId="ADAL" clId="{4A356708-757B-493B-A240-1FA4171EACDE}" dt="2025-10-03T15:14:48.393" v="14" actId="14100"/>
          <ac:picMkLst>
            <pc:docMk/>
            <pc:sldMk cId="3321820000" sldId="762"/>
            <ac:picMk id="3" creationId="{600C0A0E-ECEB-AB9A-5F28-EF3E2C2CC3F9}"/>
          </ac:picMkLst>
        </pc:picChg>
      </pc:sldChg>
      <pc:sldChg chg="addSp modSp new mod">
        <pc:chgData name="Edwin Colfax" userId="1b876f6b-f179-4355-85e9-38c5af7d1f5b" providerId="ADAL" clId="{4A356708-757B-493B-A240-1FA4171EACDE}" dt="2025-10-03T15:15:33.696" v="22" actId="14100"/>
        <pc:sldMkLst>
          <pc:docMk/>
          <pc:sldMk cId="3478681647" sldId="763"/>
        </pc:sldMkLst>
        <pc:picChg chg="add mod">
          <ac:chgData name="Edwin Colfax" userId="1b876f6b-f179-4355-85e9-38c5af7d1f5b" providerId="ADAL" clId="{4A356708-757B-493B-A240-1FA4171EACDE}" dt="2025-10-03T15:15:33.696" v="22" actId="14100"/>
          <ac:picMkLst>
            <pc:docMk/>
            <pc:sldMk cId="3478681647" sldId="763"/>
            <ac:picMk id="3" creationId="{B4269101-5F04-4CD2-CD81-2E3B517B0116}"/>
          </ac:picMkLst>
        </pc:picChg>
      </pc:sldChg>
      <pc:sldChg chg="addSp modSp new mod">
        <pc:chgData name="Edwin Colfax" userId="1b876f6b-f179-4355-85e9-38c5af7d1f5b" providerId="ADAL" clId="{4A356708-757B-493B-A240-1FA4171EACDE}" dt="2025-10-03T15:16:18.293" v="28" actId="14100"/>
        <pc:sldMkLst>
          <pc:docMk/>
          <pc:sldMk cId="956583445" sldId="764"/>
        </pc:sldMkLst>
        <pc:picChg chg="add mod">
          <ac:chgData name="Edwin Colfax" userId="1b876f6b-f179-4355-85e9-38c5af7d1f5b" providerId="ADAL" clId="{4A356708-757B-493B-A240-1FA4171EACDE}" dt="2025-10-03T15:16:18.293" v="28" actId="14100"/>
          <ac:picMkLst>
            <pc:docMk/>
            <pc:sldMk cId="956583445" sldId="764"/>
            <ac:picMk id="3" creationId="{390313BC-14D9-C00E-1E0F-FC3C78C4CB49}"/>
          </ac:picMkLst>
        </pc:picChg>
      </pc:sldChg>
      <pc:sldChg chg="addSp modSp new mod">
        <pc:chgData name="Edwin Colfax" userId="1b876f6b-f179-4355-85e9-38c5af7d1f5b" providerId="ADAL" clId="{4A356708-757B-493B-A240-1FA4171EACDE}" dt="2025-10-03T15:16:51.589" v="34" actId="14100"/>
        <pc:sldMkLst>
          <pc:docMk/>
          <pc:sldMk cId="1846425776" sldId="765"/>
        </pc:sldMkLst>
        <pc:picChg chg="add mod">
          <ac:chgData name="Edwin Colfax" userId="1b876f6b-f179-4355-85e9-38c5af7d1f5b" providerId="ADAL" clId="{4A356708-757B-493B-A240-1FA4171EACDE}" dt="2025-10-03T15:16:51.589" v="34" actId="14100"/>
          <ac:picMkLst>
            <pc:docMk/>
            <pc:sldMk cId="1846425776" sldId="765"/>
            <ac:picMk id="3" creationId="{4A100FA6-C599-F55D-81C2-8DBA227FD359}"/>
          </ac:picMkLst>
        </pc:picChg>
      </pc:sldChg>
      <pc:sldChg chg="addSp modSp new mod">
        <pc:chgData name="Edwin Colfax" userId="1b876f6b-f179-4355-85e9-38c5af7d1f5b" providerId="ADAL" clId="{4A356708-757B-493B-A240-1FA4171EACDE}" dt="2025-10-03T15:17:19.418" v="40" actId="14100"/>
        <pc:sldMkLst>
          <pc:docMk/>
          <pc:sldMk cId="161007729" sldId="766"/>
        </pc:sldMkLst>
        <pc:picChg chg="add mod">
          <ac:chgData name="Edwin Colfax" userId="1b876f6b-f179-4355-85e9-38c5af7d1f5b" providerId="ADAL" clId="{4A356708-757B-493B-A240-1FA4171EACDE}" dt="2025-10-03T15:17:19.418" v="40" actId="14100"/>
          <ac:picMkLst>
            <pc:docMk/>
            <pc:sldMk cId="161007729" sldId="766"/>
            <ac:picMk id="3" creationId="{14652C90-4E31-CBBF-CEF3-17192439D3CA}"/>
          </ac:picMkLst>
        </pc:picChg>
      </pc:sldChg>
      <pc:sldChg chg="addSp modSp new mod">
        <pc:chgData name="Edwin Colfax" userId="1b876f6b-f179-4355-85e9-38c5af7d1f5b" providerId="ADAL" clId="{4A356708-757B-493B-A240-1FA4171EACDE}" dt="2025-10-03T15:17:41.969" v="46" actId="14100"/>
        <pc:sldMkLst>
          <pc:docMk/>
          <pc:sldMk cId="3687624603" sldId="767"/>
        </pc:sldMkLst>
        <pc:picChg chg="add mod">
          <ac:chgData name="Edwin Colfax" userId="1b876f6b-f179-4355-85e9-38c5af7d1f5b" providerId="ADAL" clId="{4A356708-757B-493B-A240-1FA4171EACDE}" dt="2025-10-03T15:17:41.969" v="46" actId="14100"/>
          <ac:picMkLst>
            <pc:docMk/>
            <pc:sldMk cId="3687624603" sldId="767"/>
            <ac:picMk id="3" creationId="{F9CE8EBC-BA21-88CE-A325-875190ACF250}"/>
          </ac:picMkLst>
        </pc:picChg>
      </pc:sldChg>
      <pc:sldChg chg="addSp modSp new mod">
        <pc:chgData name="Edwin Colfax" userId="1b876f6b-f179-4355-85e9-38c5af7d1f5b" providerId="ADAL" clId="{4A356708-757B-493B-A240-1FA4171EACDE}" dt="2025-10-03T15:17:57.020" v="52" actId="14100"/>
        <pc:sldMkLst>
          <pc:docMk/>
          <pc:sldMk cId="3697324183" sldId="768"/>
        </pc:sldMkLst>
        <pc:picChg chg="add mod">
          <ac:chgData name="Edwin Colfax" userId="1b876f6b-f179-4355-85e9-38c5af7d1f5b" providerId="ADAL" clId="{4A356708-757B-493B-A240-1FA4171EACDE}" dt="2025-10-03T15:17:57.020" v="52" actId="14100"/>
          <ac:picMkLst>
            <pc:docMk/>
            <pc:sldMk cId="3697324183" sldId="768"/>
            <ac:picMk id="3" creationId="{1082638D-5E30-AC18-70D3-2909A8B89551}"/>
          </ac:picMkLst>
        </pc:picChg>
      </pc:sldChg>
      <pc:sldChg chg="addSp modSp new mod">
        <pc:chgData name="Edwin Colfax" userId="1b876f6b-f179-4355-85e9-38c5af7d1f5b" providerId="ADAL" clId="{4A356708-757B-493B-A240-1FA4171EACDE}" dt="2025-10-03T15:18:26.376" v="58" actId="14100"/>
        <pc:sldMkLst>
          <pc:docMk/>
          <pc:sldMk cId="2142424680" sldId="769"/>
        </pc:sldMkLst>
        <pc:picChg chg="add mod">
          <ac:chgData name="Edwin Colfax" userId="1b876f6b-f179-4355-85e9-38c5af7d1f5b" providerId="ADAL" clId="{4A356708-757B-493B-A240-1FA4171EACDE}" dt="2025-10-03T15:18:26.376" v="58" actId="14100"/>
          <ac:picMkLst>
            <pc:docMk/>
            <pc:sldMk cId="2142424680" sldId="769"/>
            <ac:picMk id="3" creationId="{9F8045B7-2892-1092-AC4C-36054A465C38}"/>
          </ac:picMkLst>
        </pc:picChg>
      </pc:sldChg>
      <pc:sldChg chg="addSp modSp new mod">
        <pc:chgData name="Edwin Colfax" userId="1b876f6b-f179-4355-85e9-38c5af7d1f5b" providerId="ADAL" clId="{4A356708-757B-493B-A240-1FA4171EACDE}" dt="2025-10-03T15:18:52.386" v="64" actId="14100"/>
        <pc:sldMkLst>
          <pc:docMk/>
          <pc:sldMk cId="3306646649" sldId="770"/>
        </pc:sldMkLst>
        <pc:picChg chg="add mod">
          <ac:chgData name="Edwin Colfax" userId="1b876f6b-f179-4355-85e9-38c5af7d1f5b" providerId="ADAL" clId="{4A356708-757B-493B-A240-1FA4171EACDE}" dt="2025-10-03T15:18:52.386" v="64" actId="14100"/>
          <ac:picMkLst>
            <pc:docMk/>
            <pc:sldMk cId="3306646649" sldId="770"/>
            <ac:picMk id="3" creationId="{DE92FD9F-36DD-6C7C-F0F1-97F3AF51DCF4}"/>
          </ac:picMkLst>
        </pc:picChg>
      </pc:sldChg>
      <pc:sldChg chg="addSp modSp new mod">
        <pc:chgData name="Edwin Colfax" userId="1b876f6b-f179-4355-85e9-38c5af7d1f5b" providerId="ADAL" clId="{4A356708-757B-493B-A240-1FA4171EACDE}" dt="2025-10-03T15:19:08.331" v="70" actId="14100"/>
        <pc:sldMkLst>
          <pc:docMk/>
          <pc:sldMk cId="4017581411" sldId="771"/>
        </pc:sldMkLst>
        <pc:picChg chg="add mod">
          <ac:chgData name="Edwin Colfax" userId="1b876f6b-f179-4355-85e9-38c5af7d1f5b" providerId="ADAL" clId="{4A356708-757B-493B-A240-1FA4171EACDE}" dt="2025-10-03T15:19:08.331" v="70" actId="14100"/>
          <ac:picMkLst>
            <pc:docMk/>
            <pc:sldMk cId="4017581411" sldId="771"/>
            <ac:picMk id="3" creationId="{67F86B11-20C0-70B9-DF7A-60078D74598D}"/>
          </ac:picMkLst>
        </pc:picChg>
      </pc:sldChg>
      <pc:sldChg chg="addSp modSp new mod">
        <pc:chgData name="Edwin Colfax" userId="1b876f6b-f179-4355-85e9-38c5af7d1f5b" providerId="ADAL" clId="{4A356708-757B-493B-A240-1FA4171EACDE}" dt="2025-10-03T15:19:26.234" v="76" actId="14100"/>
        <pc:sldMkLst>
          <pc:docMk/>
          <pc:sldMk cId="2139954818" sldId="772"/>
        </pc:sldMkLst>
        <pc:picChg chg="add mod">
          <ac:chgData name="Edwin Colfax" userId="1b876f6b-f179-4355-85e9-38c5af7d1f5b" providerId="ADAL" clId="{4A356708-757B-493B-A240-1FA4171EACDE}" dt="2025-10-03T15:19:26.234" v="76" actId="14100"/>
          <ac:picMkLst>
            <pc:docMk/>
            <pc:sldMk cId="2139954818" sldId="772"/>
            <ac:picMk id="3" creationId="{45C5C853-3CC6-215D-EC83-A16E8D1D3C14}"/>
          </ac:picMkLst>
        </pc:picChg>
      </pc:sldChg>
      <pc:sldChg chg="addSp modSp new mod">
        <pc:chgData name="Edwin Colfax" userId="1b876f6b-f179-4355-85e9-38c5af7d1f5b" providerId="ADAL" clId="{4A356708-757B-493B-A240-1FA4171EACDE}" dt="2025-10-03T15:22:38.828" v="82" actId="14100"/>
        <pc:sldMkLst>
          <pc:docMk/>
          <pc:sldMk cId="1675324516" sldId="773"/>
        </pc:sldMkLst>
        <pc:picChg chg="add mod">
          <ac:chgData name="Edwin Colfax" userId="1b876f6b-f179-4355-85e9-38c5af7d1f5b" providerId="ADAL" clId="{4A356708-757B-493B-A240-1FA4171EACDE}" dt="2025-10-03T15:22:38.828" v="82" actId="14100"/>
          <ac:picMkLst>
            <pc:docMk/>
            <pc:sldMk cId="1675324516" sldId="773"/>
            <ac:picMk id="3" creationId="{72C0BEEC-C709-9121-3E18-6DEC5AD5D3E9}"/>
          </ac:picMkLst>
        </pc:picChg>
      </pc:sldChg>
      <pc:sldChg chg="addSp modSp new mod">
        <pc:chgData name="Edwin Colfax" userId="1b876f6b-f179-4355-85e9-38c5af7d1f5b" providerId="ADAL" clId="{4A356708-757B-493B-A240-1FA4171EACDE}" dt="2025-10-03T15:22:54.837" v="88" actId="14100"/>
        <pc:sldMkLst>
          <pc:docMk/>
          <pc:sldMk cId="263350614" sldId="774"/>
        </pc:sldMkLst>
        <pc:picChg chg="add mod">
          <ac:chgData name="Edwin Colfax" userId="1b876f6b-f179-4355-85e9-38c5af7d1f5b" providerId="ADAL" clId="{4A356708-757B-493B-A240-1FA4171EACDE}" dt="2025-10-03T15:22:54.837" v="88" actId="14100"/>
          <ac:picMkLst>
            <pc:docMk/>
            <pc:sldMk cId="263350614" sldId="774"/>
            <ac:picMk id="3" creationId="{5BA334C9-2E63-5231-268A-DCDEBE1F1BB5}"/>
          </ac:picMkLst>
        </pc:picChg>
      </pc:sldChg>
      <pc:sldChg chg="addSp modSp new mod">
        <pc:chgData name="Edwin Colfax" userId="1b876f6b-f179-4355-85e9-38c5af7d1f5b" providerId="ADAL" clId="{4A356708-757B-493B-A240-1FA4171EACDE}" dt="2025-10-03T15:26:04.787" v="94" actId="14100"/>
        <pc:sldMkLst>
          <pc:docMk/>
          <pc:sldMk cId="4047044147" sldId="775"/>
        </pc:sldMkLst>
        <pc:picChg chg="add mod">
          <ac:chgData name="Edwin Colfax" userId="1b876f6b-f179-4355-85e9-38c5af7d1f5b" providerId="ADAL" clId="{4A356708-757B-493B-A240-1FA4171EACDE}" dt="2025-10-03T15:26:04.787" v="94" actId="14100"/>
          <ac:picMkLst>
            <pc:docMk/>
            <pc:sldMk cId="4047044147" sldId="775"/>
            <ac:picMk id="3" creationId="{92134304-D7CD-61AF-8BCB-E3F5A0F7E412}"/>
          </ac:picMkLst>
        </pc:picChg>
      </pc:sldChg>
      <pc:sldChg chg="addSp modSp new mod">
        <pc:chgData name="Edwin Colfax" userId="1b876f6b-f179-4355-85e9-38c5af7d1f5b" providerId="ADAL" clId="{4A356708-757B-493B-A240-1FA4171EACDE}" dt="2025-10-03T15:26:22.864" v="100" actId="14100"/>
        <pc:sldMkLst>
          <pc:docMk/>
          <pc:sldMk cId="3188146946" sldId="776"/>
        </pc:sldMkLst>
        <pc:picChg chg="add mod">
          <ac:chgData name="Edwin Colfax" userId="1b876f6b-f179-4355-85e9-38c5af7d1f5b" providerId="ADAL" clId="{4A356708-757B-493B-A240-1FA4171EACDE}" dt="2025-10-03T15:26:22.864" v="100" actId="14100"/>
          <ac:picMkLst>
            <pc:docMk/>
            <pc:sldMk cId="3188146946" sldId="776"/>
            <ac:picMk id="3" creationId="{7A30AB28-F1C9-7A5E-F822-41E896ADBD9E}"/>
          </ac:picMkLst>
        </pc:picChg>
      </pc:sldChg>
      <pc:sldChg chg="addSp modSp new mod">
        <pc:chgData name="Edwin Colfax" userId="1b876f6b-f179-4355-85e9-38c5af7d1f5b" providerId="ADAL" clId="{4A356708-757B-493B-A240-1FA4171EACDE}" dt="2025-10-03T15:27:16.341" v="106" actId="14100"/>
        <pc:sldMkLst>
          <pc:docMk/>
          <pc:sldMk cId="949798553" sldId="777"/>
        </pc:sldMkLst>
        <pc:picChg chg="add mod">
          <ac:chgData name="Edwin Colfax" userId="1b876f6b-f179-4355-85e9-38c5af7d1f5b" providerId="ADAL" clId="{4A356708-757B-493B-A240-1FA4171EACDE}" dt="2025-10-03T15:27:16.341" v="106" actId="14100"/>
          <ac:picMkLst>
            <pc:docMk/>
            <pc:sldMk cId="949798553" sldId="777"/>
            <ac:picMk id="3" creationId="{9BD739D3-1BB2-CD16-92C1-BE1D25229CC6}"/>
          </ac:picMkLst>
        </pc:picChg>
      </pc:sldChg>
      <pc:sldChg chg="addSp modSp new mod">
        <pc:chgData name="Edwin Colfax" userId="1b876f6b-f179-4355-85e9-38c5af7d1f5b" providerId="ADAL" clId="{4A356708-757B-493B-A240-1FA4171EACDE}" dt="2025-10-03T15:28:50.502" v="112" actId="14100"/>
        <pc:sldMkLst>
          <pc:docMk/>
          <pc:sldMk cId="3082590848" sldId="778"/>
        </pc:sldMkLst>
        <pc:picChg chg="add mod">
          <ac:chgData name="Edwin Colfax" userId="1b876f6b-f179-4355-85e9-38c5af7d1f5b" providerId="ADAL" clId="{4A356708-757B-493B-A240-1FA4171EACDE}" dt="2025-10-03T15:28:50.502" v="112" actId="14100"/>
          <ac:picMkLst>
            <pc:docMk/>
            <pc:sldMk cId="3082590848" sldId="778"/>
            <ac:picMk id="3" creationId="{ADCD0D22-ED7B-E11D-D940-FEADE8857475}"/>
          </ac:picMkLst>
        </pc:picChg>
      </pc:sldChg>
      <pc:sldChg chg="addSp modSp new mod">
        <pc:chgData name="Edwin Colfax" userId="1b876f6b-f179-4355-85e9-38c5af7d1f5b" providerId="ADAL" clId="{4A356708-757B-493B-A240-1FA4171EACDE}" dt="2025-10-03T15:30:18.040" v="118" actId="14100"/>
        <pc:sldMkLst>
          <pc:docMk/>
          <pc:sldMk cId="566602455" sldId="779"/>
        </pc:sldMkLst>
        <pc:picChg chg="add mod">
          <ac:chgData name="Edwin Colfax" userId="1b876f6b-f179-4355-85e9-38c5af7d1f5b" providerId="ADAL" clId="{4A356708-757B-493B-A240-1FA4171EACDE}" dt="2025-10-03T15:30:18.040" v="118" actId="14100"/>
          <ac:picMkLst>
            <pc:docMk/>
            <pc:sldMk cId="566602455" sldId="779"/>
            <ac:picMk id="3" creationId="{116A9248-6582-39AD-5250-CB168A8226D9}"/>
          </ac:picMkLst>
        </pc:picChg>
      </pc:sldChg>
      <pc:sldChg chg="addSp modSp new mod">
        <pc:chgData name="Edwin Colfax" userId="1b876f6b-f179-4355-85e9-38c5af7d1f5b" providerId="ADAL" clId="{4A356708-757B-493B-A240-1FA4171EACDE}" dt="2025-10-03T15:30:35.085" v="124" actId="14100"/>
        <pc:sldMkLst>
          <pc:docMk/>
          <pc:sldMk cId="3429276756" sldId="780"/>
        </pc:sldMkLst>
        <pc:picChg chg="add mod">
          <ac:chgData name="Edwin Colfax" userId="1b876f6b-f179-4355-85e9-38c5af7d1f5b" providerId="ADAL" clId="{4A356708-757B-493B-A240-1FA4171EACDE}" dt="2025-10-03T15:30:35.085" v="124" actId="14100"/>
          <ac:picMkLst>
            <pc:docMk/>
            <pc:sldMk cId="3429276756" sldId="780"/>
            <ac:picMk id="3" creationId="{C2F57F49-2E05-F01B-B0CA-935DEFB29CC9}"/>
          </ac:picMkLst>
        </pc:picChg>
      </pc:sldChg>
      <pc:sldChg chg="addSp modSp new mod">
        <pc:chgData name="Edwin Colfax" userId="1b876f6b-f179-4355-85e9-38c5af7d1f5b" providerId="ADAL" clId="{4A356708-757B-493B-A240-1FA4171EACDE}" dt="2025-10-03T15:30:57.068" v="130" actId="14100"/>
        <pc:sldMkLst>
          <pc:docMk/>
          <pc:sldMk cId="12326616" sldId="781"/>
        </pc:sldMkLst>
        <pc:picChg chg="add mod">
          <ac:chgData name="Edwin Colfax" userId="1b876f6b-f179-4355-85e9-38c5af7d1f5b" providerId="ADAL" clId="{4A356708-757B-493B-A240-1FA4171EACDE}" dt="2025-10-03T15:30:57.068" v="130" actId="14100"/>
          <ac:picMkLst>
            <pc:docMk/>
            <pc:sldMk cId="12326616" sldId="781"/>
            <ac:picMk id="3" creationId="{E57110A5-5D37-0255-BBBB-E2B5FBFA483A}"/>
          </ac:picMkLst>
        </pc:picChg>
      </pc:sldChg>
      <pc:sldChg chg="addSp modSp new mod">
        <pc:chgData name="Edwin Colfax" userId="1b876f6b-f179-4355-85e9-38c5af7d1f5b" providerId="ADAL" clId="{4A356708-757B-493B-A240-1FA4171EACDE}" dt="2025-10-03T15:31:30.568" v="136" actId="14100"/>
        <pc:sldMkLst>
          <pc:docMk/>
          <pc:sldMk cId="2803198400" sldId="782"/>
        </pc:sldMkLst>
        <pc:picChg chg="add mod">
          <ac:chgData name="Edwin Colfax" userId="1b876f6b-f179-4355-85e9-38c5af7d1f5b" providerId="ADAL" clId="{4A356708-757B-493B-A240-1FA4171EACDE}" dt="2025-10-03T15:31:30.568" v="136" actId="14100"/>
          <ac:picMkLst>
            <pc:docMk/>
            <pc:sldMk cId="2803198400" sldId="782"/>
            <ac:picMk id="3" creationId="{3159A658-D05E-C937-FCB6-26A75BA17084}"/>
          </ac:picMkLst>
        </pc:picChg>
      </pc:sldChg>
      <pc:sldChg chg="addSp modSp new mod">
        <pc:chgData name="Edwin Colfax" userId="1b876f6b-f179-4355-85e9-38c5af7d1f5b" providerId="ADAL" clId="{4A356708-757B-493B-A240-1FA4171EACDE}" dt="2025-10-03T15:31:45.013" v="142" actId="14100"/>
        <pc:sldMkLst>
          <pc:docMk/>
          <pc:sldMk cId="4035511098" sldId="783"/>
        </pc:sldMkLst>
        <pc:picChg chg="add mod">
          <ac:chgData name="Edwin Colfax" userId="1b876f6b-f179-4355-85e9-38c5af7d1f5b" providerId="ADAL" clId="{4A356708-757B-493B-A240-1FA4171EACDE}" dt="2025-10-03T15:31:45.013" v="142" actId="14100"/>
          <ac:picMkLst>
            <pc:docMk/>
            <pc:sldMk cId="4035511098" sldId="783"/>
            <ac:picMk id="3" creationId="{BF943B4B-27E6-CC6B-B880-F8C409A3A5A4}"/>
          </ac:picMkLst>
        </pc:picChg>
      </pc:sldChg>
      <pc:sldChg chg="addSp modSp new mod">
        <pc:chgData name="Edwin Colfax" userId="1b876f6b-f179-4355-85e9-38c5af7d1f5b" providerId="ADAL" clId="{4A356708-757B-493B-A240-1FA4171EACDE}" dt="2025-10-03T15:34:01.238" v="160" actId="14100"/>
        <pc:sldMkLst>
          <pc:docMk/>
          <pc:sldMk cId="415291556" sldId="784"/>
        </pc:sldMkLst>
        <pc:picChg chg="add mod">
          <ac:chgData name="Edwin Colfax" userId="1b876f6b-f179-4355-85e9-38c5af7d1f5b" providerId="ADAL" clId="{4A356708-757B-493B-A240-1FA4171EACDE}" dt="2025-10-03T15:34:01.238" v="160" actId="14100"/>
          <ac:picMkLst>
            <pc:docMk/>
            <pc:sldMk cId="415291556" sldId="784"/>
            <ac:picMk id="3" creationId="{1C1DCA03-5DB0-410D-06F2-E6BBE5CDDC89}"/>
          </ac:picMkLst>
        </pc:picChg>
      </pc:sldChg>
      <pc:sldChg chg="addSp modSp new del mod">
        <pc:chgData name="Edwin Colfax" userId="1b876f6b-f179-4355-85e9-38c5af7d1f5b" providerId="ADAL" clId="{4A356708-757B-493B-A240-1FA4171EACDE}" dt="2025-10-03T15:33:32.121" v="154" actId="2696"/>
        <pc:sldMkLst>
          <pc:docMk/>
          <pc:sldMk cId="474349041" sldId="784"/>
        </pc:sldMkLst>
        <pc:picChg chg="add mod">
          <ac:chgData name="Edwin Colfax" userId="1b876f6b-f179-4355-85e9-38c5af7d1f5b" providerId="ADAL" clId="{4A356708-757B-493B-A240-1FA4171EACDE}" dt="2025-10-03T15:33:21.968" v="153" actId="962"/>
          <ac:picMkLst>
            <pc:docMk/>
            <pc:sldMk cId="474349041" sldId="784"/>
            <ac:picMk id="3" creationId="{9E09C973-032D-B39D-3FA9-406C0954FFA2}"/>
          </ac:picMkLst>
        </pc:picChg>
      </pc:sldChg>
      <pc:sldChg chg="addSp modSp new del mod">
        <pc:chgData name="Edwin Colfax" userId="1b876f6b-f179-4355-85e9-38c5af7d1f5b" providerId="ADAL" clId="{4A356708-757B-493B-A240-1FA4171EACDE}" dt="2025-10-03T15:33:12.852" v="149" actId="2696"/>
        <pc:sldMkLst>
          <pc:docMk/>
          <pc:sldMk cId="1134987248" sldId="784"/>
        </pc:sldMkLst>
        <pc:picChg chg="add mod">
          <ac:chgData name="Edwin Colfax" userId="1b876f6b-f179-4355-85e9-38c5af7d1f5b" providerId="ADAL" clId="{4A356708-757B-493B-A240-1FA4171EACDE}" dt="2025-10-03T15:32:17.777" v="148" actId="14100"/>
          <ac:picMkLst>
            <pc:docMk/>
            <pc:sldMk cId="1134987248" sldId="784"/>
            <ac:picMk id="3" creationId="{F1035F91-09DC-81F5-120C-28CC60007FC1}"/>
          </ac:picMkLst>
        </pc:picChg>
      </pc:sldChg>
      <pc:sldChg chg="addSp modSp new mod">
        <pc:chgData name="Edwin Colfax" userId="1b876f6b-f179-4355-85e9-38c5af7d1f5b" providerId="ADAL" clId="{4A356708-757B-493B-A240-1FA4171EACDE}" dt="2025-10-03T15:34:35.552" v="166" actId="14100"/>
        <pc:sldMkLst>
          <pc:docMk/>
          <pc:sldMk cId="1300995278" sldId="785"/>
        </pc:sldMkLst>
        <pc:picChg chg="add mod">
          <ac:chgData name="Edwin Colfax" userId="1b876f6b-f179-4355-85e9-38c5af7d1f5b" providerId="ADAL" clId="{4A356708-757B-493B-A240-1FA4171EACDE}" dt="2025-10-03T15:34:35.552" v="166" actId="14100"/>
          <ac:picMkLst>
            <pc:docMk/>
            <pc:sldMk cId="1300995278" sldId="785"/>
            <ac:picMk id="3" creationId="{7ADC9962-9B37-006A-A758-8B69F66221EC}"/>
          </ac:picMkLst>
        </pc:picChg>
      </pc:sldChg>
      <pc:sldChg chg="addSp modSp new mod">
        <pc:chgData name="Edwin Colfax" userId="1b876f6b-f179-4355-85e9-38c5af7d1f5b" providerId="ADAL" clId="{4A356708-757B-493B-A240-1FA4171EACDE}" dt="2025-10-03T15:34:51.501" v="172" actId="14100"/>
        <pc:sldMkLst>
          <pc:docMk/>
          <pc:sldMk cId="3650769006" sldId="786"/>
        </pc:sldMkLst>
        <pc:picChg chg="add mod">
          <ac:chgData name="Edwin Colfax" userId="1b876f6b-f179-4355-85e9-38c5af7d1f5b" providerId="ADAL" clId="{4A356708-757B-493B-A240-1FA4171EACDE}" dt="2025-10-03T15:34:51.501" v="172" actId="14100"/>
          <ac:picMkLst>
            <pc:docMk/>
            <pc:sldMk cId="3650769006" sldId="786"/>
            <ac:picMk id="3" creationId="{59329768-0572-9EB2-83EE-A6FFC3960928}"/>
          </ac:picMkLst>
        </pc:picChg>
      </pc:sldChg>
      <pc:sldChg chg="addSp modSp new mod">
        <pc:chgData name="Edwin Colfax" userId="1b876f6b-f179-4355-85e9-38c5af7d1f5b" providerId="ADAL" clId="{4A356708-757B-493B-A240-1FA4171EACDE}" dt="2025-10-03T15:35:07.735" v="178" actId="14100"/>
        <pc:sldMkLst>
          <pc:docMk/>
          <pc:sldMk cId="2945153556" sldId="787"/>
        </pc:sldMkLst>
        <pc:picChg chg="add mod">
          <ac:chgData name="Edwin Colfax" userId="1b876f6b-f179-4355-85e9-38c5af7d1f5b" providerId="ADAL" clId="{4A356708-757B-493B-A240-1FA4171EACDE}" dt="2025-10-03T15:35:07.735" v="178" actId="14100"/>
          <ac:picMkLst>
            <pc:docMk/>
            <pc:sldMk cId="2945153556" sldId="787"/>
            <ac:picMk id="3" creationId="{16568E61-A1B3-721F-4F8A-6C2D09338ED0}"/>
          </ac:picMkLst>
        </pc:picChg>
      </pc:sldChg>
      <pc:sldChg chg="addSp modSp new mod">
        <pc:chgData name="Edwin Colfax" userId="1b876f6b-f179-4355-85e9-38c5af7d1f5b" providerId="ADAL" clId="{4A356708-757B-493B-A240-1FA4171EACDE}" dt="2025-10-03T15:35:37.803" v="184" actId="14100"/>
        <pc:sldMkLst>
          <pc:docMk/>
          <pc:sldMk cId="3393493301" sldId="788"/>
        </pc:sldMkLst>
        <pc:picChg chg="add mod">
          <ac:chgData name="Edwin Colfax" userId="1b876f6b-f179-4355-85e9-38c5af7d1f5b" providerId="ADAL" clId="{4A356708-757B-493B-A240-1FA4171EACDE}" dt="2025-10-03T15:35:37.803" v="184" actId="14100"/>
          <ac:picMkLst>
            <pc:docMk/>
            <pc:sldMk cId="3393493301" sldId="788"/>
            <ac:picMk id="3" creationId="{8DB43672-9AFE-0FD4-B842-F00D22BB7850}"/>
          </ac:picMkLst>
        </pc:picChg>
      </pc:sldChg>
      <pc:sldChg chg="addSp modSp new mod">
        <pc:chgData name="Edwin Colfax" userId="1b876f6b-f179-4355-85e9-38c5af7d1f5b" providerId="ADAL" clId="{4A356708-757B-493B-A240-1FA4171EACDE}" dt="2025-10-03T15:42:29.144" v="209" actId="14100"/>
        <pc:sldMkLst>
          <pc:docMk/>
          <pc:sldMk cId="4275810762" sldId="789"/>
        </pc:sldMkLst>
        <pc:picChg chg="add mod">
          <ac:chgData name="Edwin Colfax" userId="1b876f6b-f179-4355-85e9-38c5af7d1f5b" providerId="ADAL" clId="{4A356708-757B-493B-A240-1FA4171EACDE}" dt="2025-10-03T15:42:29.144" v="209" actId="14100"/>
          <ac:picMkLst>
            <pc:docMk/>
            <pc:sldMk cId="4275810762" sldId="789"/>
            <ac:picMk id="3" creationId="{F590E978-3BDA-7479-2C28-487385CEABFF}"/>
          </ac:picMkLst>
        </pc:picChg>
      </pc:sldChg>
      <pc:sldChg chg="addSp modSp new mod">
        <pc:chgData name="Edwin Colfax" userId="1b876f6b-f179-4355-85e9-38c5af7d1f5b" providerId="ADAL" clId="{4A356708-757B-493B-A240-1FA4171EACDE}" dt="2025-10-03T15:36:19.421" v="196" actId="14100"/>
        <pc:sldMkLst>
          <pc:docMk/>
          <pc:sldMk cId="3309341054" sldId="790"/>
        </pc:sldMkLst>
        <pc:picChg chg="add mod">
          <ac:chgData name="Edwin Colfax" userId="1b876f6b-f179-4355-85e9-38c5af7d1f5b" providerId="ADAL" clId="{4A356708-757B-493B-A240-1FA4171EACDE}" dt="2025-10-03T15:36:19.421" v="196" actId="14100"/>
          <ac:picMkLst>
            <pc:docMk/>
            <pc:sldMk cId="3309341054" sldId="790"/>
            <ac:picMk id="3" creationId="{9438C63B-03E2-E95B-72AB-081300BFA182}"/>
          </ac:picMkLst>
        </pc:picChg>
      </pc:sldChg>
      <pc:sldChg chg="addSp modSp new mod">
        <pc:chgData name="Edwin Colfax" userId="1b876f6b-f179-4355-85e9-38c5af7d1f5b" providerId="ADAL" clId="{4A356708-757B-493B-A240-1FA4171EACDE}" dt="2025-10-03T15:36:40.268" v="202" actId="14100"/>
        <pc:sldMkLst>
          <pc:docMk/>
          <pc:sldMk cId="159088147" sldId="791"/>
        </pc:sldMkLst>
        <pc:picChg chg="add mod">
          <ac:chgData name="Edwin Colfax" userId="1b876f6b-f179-4355-85e9-38c5af7d1f5b" providerId="ADAL" clId="{4A356708-757B-493B-A240-1FA4171EACDE}" dt="2025-10-03T15:36:40.268" v="202" actId="14100"/>
          <ac:picMkLst>
            <pc:docMk/>
            <pc:sldMk cId="159088147" sldId="791"/>
            <ac:picMk id="3" creationId="{56DE2200-AFE0-4248-D321-404BD5BF158E}"/>
          </ac:picMkLst>
        </pc:picChg>
      </pc:sldChg>
      <pc:sldChg chg="addSp modSp new del mod">
        <pc:chgData name="Edwin Colfax" userId="1b876f6b-f179-4355-85e9-38c5af7d1f5b" providerId="ADAL" clId="{4A356708-757B-493B-A240-1FA4171EACDE}" dt="2025-10-03T16:27:42.631" v="617" actId="2696"/>
        <pc:sldMkLst>
          <pc:docMk/>
          <pc:sldMk cId="3622958408" sldId="792"/>
        </pc:sldMkLst>
        <pc:picChg chg="add mod">
          <ac:chgData name="Edwin Colfax" userId="1b876f6b-f179-4355-85e9-38c5af7d1f5b" providerId="ADAL" clId="{4A356708-757B-493B-A240-1FA4171EACDE}" dt="2025-10-03T15:37:57.989" v="206" actId="962"/>
          <ac:picMkLst>
            <pc:docMk/>
            <pc:sldMk cId="3622958408" sldId="792"/>
            <ac:picMk id="3" creationId="{15E661B4-0277-8123-46A7-260ECCFEBD29}"/>
          </ac:picMkLst>
        </pc:picChg>
      </pc:sldChg>
      <pc:sldChg chg="new del ord">
        <pc:chgData name="Edwin Colfax" userId="1b876f6b-f179-4355-85e9-38c5af7d1f5b" providerId="ADAL" clId="{4A356708-757B-493B-A240-1FA4171EACDE}" dt="2025-10-03T16:33:54.761" v="1061" actId="2696"/>
        <pc:sldMkLst>
          <pc:docMk/>
          <pc:sldMk cId="177531561" sldId="793"/>
        </pc:sldMkLst>
      </pc:sldChg>
      <pc:sldChg chg="add del ord">
        <pc:chgData name="Edwin Colfax" userId="1b876f6b-f179-4355-85e9-38c5af7d1f5b" providerId="ADAL" clId="{4A356708-757B-493B-A240-1FA4171EACDE}" dt="2025-10-03T16:24:52.752" v="589" actId="2696"/>
        <pc:sldMkLst>
          <pc:docMk/>
          <pc:sldMk cId="601825147" sldId="794"/>
        </pc:sldMkLst>
      </pc:sldChg>
      <pc:sldChg chg="add ord">
        <pc:chgData name="Edwin Colfax" userId="1b876f6b-f179-4355-85e9-38c5af7d1f5b" providerId="ADAL" clId="{4A356708-757B-493B-A240-1FA4171EACDE}" dt="2025-10-03T16:24:54.735" v="591"/>
        <pc:sldMkLst>
          <pc:docMk/>
          <pc:sldMk cId="1610010388" sldId="795"/>
        </pc:sldMkLst>
      </pc:sldChg>
      <pc:sldChg chg="modSp add mod ord">
        <pc:chgData name="Edwin Colfax" userId="1b876f6b-f179-4355-85e9-38c5af7d1f5b" providerId="ADAL" clId="{4A356708-757B-493B-A240-1FA4171EACDE}" dt="2025-10-03T16:43:54.426" v="1074" actId="207"/>
        <pc:sldMkLst>
          <pc:docMk/>
          <pc:sldMk cId="4109680576" sldId="796"/>
        </pc:sldMkLst>
        <pc:spChg chg="mod">
          <ac:chgData name="Edwin Colfax" userId="1b876f6b-f179-4355-85e9-38c5af7d1f5b" providerId="ADAL" clId="{4A356708-757B-493B-A240-1FA4171EACDE}" dt="2025-10-03T16:43:54.426" v="1074" actId="207"/>
          <ac:spMkLst>
            <pc:docMk/>
            <pc:sldMk cId="4109680576" sldId="796"/>
            <ac:spMk id="2" creationId="{80E5A25B-0781-31D2-BB2E-4668EAB93059}"/>
          </ac:spMkLst>
        </pc:spChg>
      </pc:sldChg>
      <pc:sldChg chg="delSp modSp add mod ord">
        <pc:chgData name="Edwin Colfax" userId="1b876f6b-f179-4355-85e9-38c5af7d1f5b" providerId="ADAL" clId="{4A356708-757B-493B-A240-1FA4171EACDE}" dt="2025-10-03T16:33:33.820" v="1056" actId="27636"/>
        <pc:sldMkLst>
          <pc:docMk/>
          <pc:sldMk cId="2422987247" sldId="797"/>
        </pc:sldMkLst>
        <pc:spChg chg="mod">
          <ac:chgData name="Edwin Colfax" userId="1b876f6b-f179-4355-85e9-38c5af7d1f5b" providerId="ADAL" clId="{4A356708-757B-493B-A240-1FA4171EACDE}" dt="2025-10-03T16:28:49.327" v="681" actId="20577"/>
          <ac:spMkLst>
            <pc:docMk/>
            <pc:sldMk cId="2422987247" sldId="797"/>
            <ac:spMk id="2" creationId="{80B43AEE-FF27-BBD6-1ABD-5730F8195E1E}"/>
          </ac:spMkLst>
        </pc:spChg>
        <pc:spChg chg="mod">
          <ac:chgData name="Edwin Colfax" userId="1b876f6b-f179-4355-85e9-38c5af7d1f5b" providerId="ADAL" clId="{4A356708-757B-493B-A240-1FA4171EACDE}" dt="2025-10-03T16:33:33.820" v="1056" actId="27636"/>
          <ac:spMkLst>
            <pc:docMk/>
            <pc:sldMk cId="2422987247" sldId="797"/>
            <ac:spMk id="3" creationId="{CE35CFD5-6062-28C5-E044-A97C60FDDD4C}"/>
          </ac:spMkLst>
        </pc:spChg>
        <pc:spChg chg="del mod">
          <ac:chgData name="Edwin Colfax" userId="1b876f6b-f179-4355-85e9-38c5af7d1f5b" providerId="ADAL" clId="{4A356708-757B-493B-A240-1FA4171EACDE}" dt="2025-10-03T16:29:04.597" v="688"/>
          <ac:spMkLst>
            <pc:docMk/>
            <pc:sldMk cId="2422987247" sldId="797"/>
            <ac:spMk id="5" creationId="{C7BE119D-BD4A-8445-DAAD-E9A432EDAA94}"/>
          </ac:spMkLst>
        </pc:spChg>
        <pc:spChg chg="del mod">
          <ac:chgData name="Edwin Colfax" userId="1b876f6b-f179-4355-85e9-38c5af7d1f5b" providerId="ADAL" clId="{4A356708-757B-493B-A240-1FA4171EACDE}" dt="2025-10-03T16:29:04.587" v="686" actId="478"/>
          <ac:spMkLst>
            <pc:docMk/>
            <pc:sldMk cId="2422987247" sldId="797"/>
            <ac:spMk id="7" creationId="{538431D5-5217-BFD6-601F-434501250BE1}"/>
          </ac:spMkLst>
        </pc:spChg>
      </pc:sldChg>
      <pc:sldChg chg="add ord">
        <pc:chgData name="Edwin Colfax" userId="1b876f6b-f179-4355-85e9-38c5af7d1f5b" providerId="ADAL" clId="{4A356708-757B-493B-A240-1FA4171EACDE}" dt="2025-10-03T16:33:47.023" v="1060"/>
        <pc:sldMkLst>
          <pc:docMk/>
          <pc:sldMk cId="1306040349" sldId="798"/>
        </pc:sldMkLst>
      </pc:sldChg>
      <pc:sldChg chg="add ord">
        <pc:chgData name="Edwin Colfax" userId="1b876f6b-f179-4355-85e9-38c5af7d1f5b" providerId="ADAL" clId="{4A356708-757B-493B-A240-1FA4171EACDE}" dt="2025-10-03T16:44:40.414" v="1077"/>
        <pc:sldMkLst>
          <pc:docMk/>
          <pc:sldMk cId="598615296" sldId="7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B4240200-7598-49D2-9EEC-CF1CE12416BF}" type="datetimeFigureOut">
              <a:rPr lang="en-US" smtClean="0"/>
              <a:t>10/2/2025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817527B7-DBF6-48EE-A0AD-BBEF44D6CC21}" type="slidenum">
              <a:rPr lang="en-US" smtClean="0"/>
              <a:t>‹#›</a:t>
            </a:fld>
            <a:endParaRPr lang="en-US"/>
          </a:p>
        </p:txBody>
      </p:sp>
    </p:spTree>
    <p:extLst>
      <p:ext uri="{BB962C8B-B14F-4D97-AF65-F5344CB8AC3E}">
        <p14:creationId xmlns:p14="http://schemas.microsoft.com/office/powerpoint/2010/main" val="2490570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5963"/>
            <a:ext cx="6351588" cy="3573462"/>
          </a:xfrm>
        </p:spPr>
      </p:sp>
      <p:sp>
        <p:nvSpPr>
          <p:cNvPr id="3" name="Notes Placeholder 2"/>
          <p:cNvSpPr>
            <a:spLocks noGrp="1"/>
          </p:cNvSpPr>
          <p:nvPr>
            <p:ph type="body" idx="1"/>
          </p:nvPr>
        </p:nvSpPr>
        <p:spPr/>
        <p:txBody>
          <a:bodyPr/>
          <a:lstStyle/>
          <a:p>
            <a:r>
              <a:rPr lang="en-US" dirty="0"/>
              <a:t>Good afternoon everyone. I am Debra Stewart I am the fiscal monitor for the Texas Indigent Defense Commission. With me today we have Dylan Moench of the </a:t>
            </a:r>
            <a:r>
              <a:rPr lang="en-US" dirty="0" err="1"/>
              <a:t>Childrens</a:t>
            </a:r>
            <a:r>
              <a:rPr lang="en-US" dirty="0"/>
              <a:t> commission He will be presenting virtually and Crystal </a:t>
            </a:r>
            <a:r>
              <a:rPr lang="en-US" dirty="0" err="1"/>
              <a:t>Leff</a:t>
            </a:r>
            <a:r>
              <a:rPr lang="en-US" dirty="0"/>
              <a:t> –Pinon and Edwin Colfax.  Crystal is a new employee with TIDC and she is tasked it is to oversee the CPS program.  </a:t>
            </a:r>
          </a:p>
          <a:p>
            <a:endParaRPr lang="en-US" dirty="0"/>
          </a:p>
          <a:p>
            <a:r>
              <a:rPr lang="en-US" dirty="0"/>
              <a:t>The title for today’s presentation is an Introduction to new CPS reporting requirements on the TIDC Indigent Defense Expenditure Report. </a:t>
            </a:r>
          </a:p>
          <a:p>
            <a:endParaRPr lang="en-US" dirty="0"/>
          </a:p>
          <a:p>
            <a:r>
              <a:rPr lang="en-US" dirty="0"/>
              <a:t>On November 1</a:t>
            </a:r>
            <a:r>
              <a:rPr lang="en-US" baseline="30000" dirty="0"/>
              <a:t>st</a:t>
            </a:r>
            <a:r>
              <a:rPr lang="en-US" dirty="0"/>
              <a:t>, the IDER is due and this year there is a new section in which you will provide CPS case information.  This information is requested to be submitted by you via Senate Bill 560 of the 86</a:t>
            </a:r>
            <a:r>
              <a:rPr lang="en-US" baseline="30000" dirty="0"/>
              <a:t>Th</a:t>
            </a:r>
            <a:r>
              <a:rPr lang="en-US" dirty="0"/>
              <a:t> legislative session.</a:t>
            </a:r>
          </a:p>
          <a:p>
            <a:endParaRPr lang="en-US" dirty="0"/>
          </a:p>
          <a:p>
            <a:endParaRPr lang="en-US" dirty="0"/>
          </a:p>
          <a:p>
            <a:r>
              <a:rPr lang="en-US" dirty="0"/>
              <a:t>Next slide please</a:t>
            </a:r>
          </a:p>
          <a:p>
            <a:r>
              <a:rPr lang="en-US" dirty="0"/>
              <a:t> </a:t>
            </a:r>
          </a:p>
        </p:txBody>
      </p:sp>
      <p:sp>
        <p:nvSpPr>
          <p:cNvPr id="4" name="Slide Number Placeholder 3"/>
          <p:cNvSpPr>
            <a:spLocks noGrp="1"/>
          </p:cNvSpPr>
          <p:nvPr>
            <p:ph type="sldNum" sz="quarter" idx="10"/>
          </p:nvPr>
        </p:nvSpPr>
        <p:spPr/>
        <p:txBody>
          <a:bodyPr/>
          <a:lstStyle/>
          <a:p>
            <a:pPr defTabSz="469682">
              <a:defRPr/>
            </a:pPr>
            <a:fld id="{02BB60A1-571E-4D27-8651-C486B214BD55}" type="slidenum">
              <a:rPr lang="en-US">
                <a:solidFill>
                  <a:srgbClr val="000000"/>
                </a:solidFill>
                <a:latin typeface="Calibri"/>
              </a:rPr>
              <a:pPr defTabSz="469682">
                <a:defRPr/>
              </a:pPr>
              <a:t>1</a:t>
            </a:fld>
            <a:endParaRPr lang="en-US" dirty="0">
              <a:solidFill>
                <a:srgbClr val="000000"/>
              </a:solidFill>
              <a:latin typeface="Calibri"/>
            </a:endParaRPr>
          </a:p>
        </p:txBody>
      </p:sp>
    </p:spTree>
    <p:extLst>
      <p:ext uri="{BB962C8B-B14F-4D97-AF65-F5344CB8AC3E}">
        <p14:creationId xmlns:p14="http://schemas.microsoft.com/office/powerpoint/2010/main" val="1332045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607413"/>
            <a:ext cx="5661660" cy="3686711"/>
          </a:xfrm>
        </p:spPr>
        <p:txBody>
          <a:bodyPr/>
          <a:lstStyle/>
          <a:p>
            <a:r>
              <a:rPr lang="en-US" dirty="0"/>
              <a:t>For criminal case reporting  we do NOT look at civil cases which includes the CPS cases that we are discussing today. </a:t>
            </a:r>
          </a:p>
          <a:p>
            <a:endParaRPr lang="en-US" dirty="0"/>
          </a:p>
          <a:p>
            <a:r>
              <a:rPr lang="en-US" dirty="0"/>
              <a:t>It does NOT look at class C misdemeanors which are usually your traffic offenses nor any other non-jailable cases. </a:t>
            </a:r>
          </a:p>
          <a:p>
            <a:endParaRPr lang="en-US" dirty="0"/>
          </a:p>
          <a:p>
            <a:endParaRPr lang="en-US" dirty="0"/>
          </a:p>
        </p:txBody>
      </p:sp>
      <p:sp>
        <p:nvSpPr>
          <p:cNvPr id="4" name="Slide Number Placeholder 3"/>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72577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607413"/>
            <a:ext cx="5661660" cy="3686711"/>
          </a:xfrm>
        </p:spPr>
        <p:txBody>
          <a:bodyPr/>
          <a:lstStyle/>
          <a:p>
            <a:r>
              <a:rPr lang="en-US" dirty="0"/>
              <a:t>For criminal case reporting  we do NOT look at civil cases which includes the CPS cases that we are discussing today. </a:t>
            </a:r>
          </a:p>
          <a:p>
            <a:endParaRPr lang="en-US" dirty="0"/>
          </a:p>
          <a:p>
            <a:r>
              <a:rPr lang="en-US" dirty="0"/>
              <a:t>It does NOT look at class C misdemeanors which are usually your traffic offenses nor any other non-jailable cases. </a:t>
            </a:r>
          </a:p>
          <a:p>
            <a:endParaRPr lang="en-US" dirty="0"/>
          </a:p>
          <a:p>
            <a:endParaRPr lang="en-US" dirty="0"/>
          </a:p>
        </p:txBody>
      </p:sp>
      <p:sp>
        <p:nvSpPr>
          <p:cNvPr id="4" name="Slide Number Placeholder 3"/>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61068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607413"/>
            <a:ext cx="5661660" cy="3686711"/>
          </a:xfrm>
        </p:spPr>
        <p:txBody>
          <a:bodyPr/>
          <a:lstStyle/>
          <a:p>
            <a:r>
              <a:rPr lang="en-US" dirty="0"/>
              <a:t>For criminal case reporting  we do NOT look at civil cases which includes the CPS cases that we are discussing today. </a:t>
            </a:r>
          </a:p>
          <a:p>
            <a:endParaRPr lang="en-US" dirty="0"/>
          </a:p>
          <a:p>
            <a:r>
              <a:rPr lang="en-US" dirty="0"/>
              <a:t>It does NOT look at class C misdemeanors which are usually your traffic offenses nor any other non-jailable cases. </a:t>
            </a:r>
          </a:p>
          <a:p>
            <a:endParaRPr lang="en-US" dirty="0"/>
          </a:p>
          <a:p>
            <a:endParaRPr lang="en-US" dirty="0"/>
          </a:p>
        </p:txBody>
      </p:sp>
      <p:sp>
        <p:nvSpPr>
          <p:cNvPr id="4" name="Slide Number Placeholder 3"/>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83989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23AF-9B93-2B79-BB31-D33A3B167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09101-F3A5-30A7-C015-397C3C506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5DBB8-509F-1848-4754-ACBE059840EF}"/>
              </a:ext>
            </a:extLst>
          </p:cNvPr>
          <p:cNvSpPr>
            <a:spLocks noGrp="1"/>
          </p:cNvSpPr>
          <p:nvPr>
            <p:ph type="body" idx="1"/>
          </p:nvPr>
        </p:nvSpPr>
        <p:spPr>
          <a:xfrm>
            <a:off x="707708" y="4607413"/>
            <a:ext cx="5661660" cy="3686711"/>
          </a:xfrm>
        </p:spPr>
        <p:txBody>
          <a:bodyPr/>
          <a:lstStyle/>
          <a:p>
            <a:r>
              <a:rPr lang="en-US" dirty="0"/>
              <a:t>For criminal case reporting  we do NOT look at civil cases which includes the CPS cases that we are discussing today. </a:t>
            </a:r>
          </a:p>
          <a:p>
            <a:endParaRPr lang="en-US" dirty="0"/>
          </a:p>
          <a:p>
            <a:r>
              <a:rPr lang="en-US" dirty="0"/>
              <a:t>It does NOT look at class C misdemeanors which are usually your traffic offenses nor any other non-jailable cases. </a:t>
            </a:r>
          </a:p>
          <a:p>
            <a:endParaRPr lang="en-US" dirty="0"/>
          </a:p>
          <a:p>
            <a:endParaRPr lang="en-US" dirty="0"/>
          </a:p>
        </p:txBody>
      </p:sp>
      <p:sp>
        <p:nvSpPr>
          <p:cNvPr id="4" name="Slide Number Placeholder 3">
            <a:extLst>
              <a:ext uri="{FF2B5EF4-FFF2-40B4-BE49-F238E27FC236}">
                <a16:creationId xmlns:a16="http://schemas.microsoft.com/office/drawing/2014/main" id="{349EC69E-E53F-E270-C066-49DC215EC600}"/>
              </a:ext>
            </a:extLst>
          </p:cNvPr>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6850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415AE-4060-CBB8-3237-FA194CF36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541B0-47B5-1153-616C-87D8B9FDE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FC025-BC8B-3014-7C66-58342F1A1812}"/>
              </a:ext>
            </a:extLst>
          </p:cNvPr>
          <p:cNvSpPr>
            <a:spLocks noGrp="1"/>
          </p:cNvSpPr>
          <p:nvPr>
            <p:ph type="body" idx="1"/>
          </p:nvPr>
        </p:nvSpPr>
        <p:spPr/>
        <p:txBody>
          <a:bodyPr/>
          <a:lstStyle/>
          <a:p>
            <a:r>
              <a:rPr lang="en-US" dirty="0"/>
              <a:t>For criminal cases.</a:t>
            </a:r>
          </a:p>
          <a:p>
            <a:endParaRPr lang="en-US" dirty="0"/>
          </a:p>
          <a:p>
            <a:r>
              <a:rPr lang="en-US" dirty="0"/>
              <a:t>We look at Adult Felony and A &amp; B level misdemeanor  </a:t>
            </a:r>
          </a:p>
          <a:p>
            <a:endParaRPr lang="en-US" dirty="0"/>
          </a:p>
          <a:p>
            <a:r>
              <a:rPr lang="en-US" dirty="0"/>
              <a:t>We also look at Juvenile delinquency and/or Child in need of supervision.(CINS) cases</a:t>
            </a:r>
          </a:p>
          <a:p>
            <a:endParaRPr lang="en-US" dirty="0"/>
          </a:p>
          <a:p>
            <a:r>
              <a:rPr lang="en-US" dirty="0"/>
              <a:t>Next slide please</a:t>
            </a:r>
          </a:p>
        </p:txBody>
      </p:sp>
      <p:sp>
        <p:nvSpPr>
          <p:cNvPr id="4" name="Slide Number Placeholder 3">
            <a:extLst>
              <a:ext uri="{FF2B5EF4-FFF2-40B4-BE49-F238E27FC236}">
                <a16:creationId xmlns:a16="http://schemas.microsoft.com/office/drawing/2014/main" id="{B8744000-074C-A80D-E5D4-A404EEE273EB}"/>
              </a:ext>
            </a:extLst>
          </p:cNvPr>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8162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FC915-23CE-1ECB-39B0-31A06F512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F8144-22DC-2AAE-FCA6-B3C2C9E3B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75461-DEE0-C38A-38C3-9C90CA17C50D}"/>
              </a:ext>
            </a:extLst>
          </p:cNvPr>
          <p:cNvSpPr>
            <a:spLocks noGrp="1"/>
          </p:cNvSpPr>
          <p:nvPr>
            <p:ph type="body" idx="1"/>
          </p:nvPr>
        </p:nvSpPr>
        <p:spPr>
          <a:xfrm>
            <a:off x="707708" y="4607413"/>
            <a:ext cx="5661660" cy="3686711"/>
          </a:xfrm>
        </p:spPr>
        <p:txBody>
          <a:bodyPr/>
          <a:lstStyle/>
          <a:p>
            <a:r>
              <a:rPr lang="en-US" dirty="0"/>
              <a:t>For criminal case reporting  we do NOT look at civil cases which includes the CPS cases that we are discussing today. </a:t>
            </a:r>
          </a:p>
          <a:p>
            <a:endParaRPr lang="en-US" dirty="0"/>
          </a:p>
          <a:p>
            <a:r>
              <a:rPr lang="en-US" dirty="0"/>
              <a:t>It does NOT look at class C misdemeanors which are usually your traffic offenses nor any other non-jailable cases. </a:t>
            </a:r>
          </a:p>
          <a:p>
            <a:endParaRPr lang="en-US" dirty="0"/>
          </a:p>
          <a:p>
            <a:endParaRPr lang="en-US" dirty="0"/>
          </a:p>
        </p:txBody>
      </p:sp>
      <p:sp>
        <p:nvSpPr>
          <p:cNvPr id="4" name="Slide Number Placeholder 3">
            <a:extLst>
              <a:ext uri="{FF2B5EF4-FFF2-40B4-BE49-F238E27FC236}">
                <a16:creationId xmlns:a16="http://schemas.microsoft.com/office/drawing/2014/main" id="{250E4DD1-10AF-8CA3-E81A-54ECCAAEDFDB}"/>
              </a:ext>
            </a:extLst>
          </p:cNvPr>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1651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share with you: The Mission of TIDC  and that is </a:t>
            </a:r>
          </a:p>
          <a:p>
            <a:endParaRPr lang="en-US" dirty="0"/>
          </a:p>
          <a:p>
            <a:r>
              <a:rPr lang="en-US" dirty="0"/>
              <a:t>Protecting the right to counsel, improving public defense.</a:t>
            </a:r>
          </a:p>
          <a:p>
            <a:endParaRPr lang="en-US" dirty="0"/>
          </a:p>
          <a:p>
            <a:endParaRPr lang="en-US" dirty="0"/>
          </a:p>
        </p:txBody>
      </p:sp>
      <p:sp>
        <p:nvSpPr>
          <p:cNvPr id="4" name="Slide Number Placeholder 3"/>
          <p:cNvSpPr>
            <a:spLocks noGrp="1"/>
          </p:cNvSpPr>
          <p:nvPr>
            <p:ph type="sldNum" sz="quarter" idx="10"/>
          </p:nvPr>
        </p:nvSpPr>
        <p:spPr/>
        <p:txBody>
          <a:bodyPr/>
          <a:lstStyle/>
          <a:p>
            <a:pPr defTabSz="939363">
              <a:defRPr/>
            </a:pPr>
            <a:fld id="{E0938454-B691-4589-B9F2-47D8229A244E}" type="slidenum">
              <a:rPr lang="en-US">
                <a:solidFill>
                  <a:prstClr val="black"/>
                </a:solidFill>
                <a:latin typeface="Calibri" panose="020F0502020204030204"/>
              </a:rPr>
              <a:pPr defTabSz="939363">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2457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start with a quick overview of TIDC in our traditional role with criminal case reporting and I will review with you the IDER reporting platform and  show you where and how we want you to report the CPS expenditures and appointment numbers. Then we ill discuss our Phase 1 and Phase 2 plans. After which  When I turn over the presentation to Dylan to discuss  </a:t>
            </a:r>
          </a:p>
          <a:p>
            <a:endParaRPr lang="en-US" dirty="0"/>
          </a:p>
          <a:p>
            <a:r>
              <a:rPr lang="en-US" dirty="0"/>
              <a:t>and Crystal they will focus on the CPS information </a:t>
            </a:r>
          </a:p>
          <a:p>
            <a:r>
              <a:rPr lang="en-US" dirty="0"/>
              <a:t>.</a:t>
            </a:r>
          </a:p>
          <a:p>
            <a:endParaRPr lang="en-US" dirty="0"/>
          </a:p>
          <a:p>
            <a:pPr marL="469682" indent="-469682">
              <a:buAutoNum type="arabicPeriod"/>
            </a:pPr>
            <a:r>
              <a:rPr lang="en-US" b="1" dirty="0"/>
              <a:t>We want to Introduce the new reporting requirement from Texas Legislature on CPS Appointments</a:t>
            </a:r>
          </a:p>
          <a:p>
            <a:pPr marL="469682" indent="-469682">
              <a:buFontTx/>
              <a:buAutoNum type="arabicPeriod"/>
            </a:pPr>
            <a:r>
              <a:rPr lang="en-US" b="1" dirty="0"/>
              <a:t>We want to Show you where and how to report the CPS data on the existing Indigent Defense Expenditure Report</a:t>
            </a:r>
          </a:p>
          <a:p>
            <a:pPr marL="469682" indent="-469682">
              <a:buAutoNum type="arabicPeriod"/>
            </a:pPr>
            <a:r>
              <a:rPr lang="en-US" b="1" dirty="0"/>
              <a:t>We want to Explain the phased data collection plan and the categories that we would like you to track for next year</a:t>
            </a:r>
          </a:p>
          <a:p>
            <a:pPr marL="469682" indent="-469682">
              <a:buAutoNum type="arabicPeriod"/>
            </a:pPr>
            <a:r>
              <a:rPr lang="en-US" b="1" dirty="0"/>
              <a:t>We want to Provide background on CPS representation and why tracking data is important</a:t>
            </a:r>
          </a:p>
          <a:p>
            <a:pPr marL="469682" indent="-469682">
              <a:buAutoNum type="arabicPeriod"/>
            </a:pPr>
            <a:r>
              <a:rPr lang="en-US" b="1" dirty="0"/>
              <a:t>We want Introduce the model Attorney fee Voucher for CPS appointments that will facilitate the tracking of this data</a:t>
            </a:r>
          </a:p>
          <a:p>
            <a:r>
              <a:rPr lang="en-US" dirty="0"/>
              <a:t>Then we </a:t>
            </a:r>
          </a:p>
          <a:p>
            <a:endParaRPr lang="en-US" dirty="0"/>
          </a:p>
          <a:p>
            <a:r>
              <a:rPr lang="en-US" dirty="0"/>
              <a:t>We will open the floor up  for Q &amp; A at the end .</a:t>
            </a:r>
            <a:r>
              <a:rPr lang="en-US" dirty="0">
                <a:highlight>
                  <a:srgbClr val="4371C5"/>
                </a:highlight>
              </a:rPr>
              <a:t>But if you have a question as we go through the presentation. I believe you can type it into chat window and the moderator can interrupt us if they feel it should not wait until the end.  </a:t>
            </a:r>
          </a:p>
          <a:p>
            <a:endParaRPr lang="en-US" dirty="0"/>
          </a:p>
          <a:p>
            <a:r>
              <a:rPr lang="en-US" dirty="0"/>
              <a:t>Next slide please</a:t>
            </a:r>
          </a:p>
        </p:txBody>
      </p:sp>
      <p:sp>
        <p:nvSpPr>
          <p:cNvPr id="4" name="Slide Number Placeholder 3"/>
          <p:cNvSpPr>
            <a:spLocks noGrp="1"/>
          </p:cNvSpPr>
          <p:nvPr>
            <p:ph type="sldNum" sz="quarter" idx="5"/>
          </p:nvPr>
        </p:nvSpPr>
        <p:spPr/>
        <p:txBody>
          <a:bodyPr/>
          <a:lstStyle/>
          <a:p>
            <a:fld id="{817527B7-DBF6-48EE-A0AD-BBEF44D6CC21}" type="slidenum">
              <a:rPr lang="en-US" smtClean="0"/>
              <a:t>3</a:t>
            </a:fld>
            <a:endParaRPr lang="en-US" dirty="0"/>
          </a:p>
        </p:txBody>
      </p:sp>
    </p:spTree>
    <p:extLst>
      <p:ext uri="{BB962C8B-B14F-4D97-AF65-F5344CB8AC3E}">
        <p14:creationId xmlns:p14="http://schemas.microsoft.com/office/powerpoint/2010/main" val="242168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741BB-DE19-46C8-D6DD-0CD4F3460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E13AD-6156-8BB2-D2DC-B34D1C9A7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62C4A-AB31-BB07-2336-1DC170C1090D}"/>
              </a:ext>
            </a:extLst>
          </p:cNvPr>
          <p:cNvSpPr>
            <a:spLocks noGrp="1"/>
          </p:cNvSpPr>
          <p:nvPr>
            <p:ph type="body" idx="1"/>
          </p:nvPr>
        </p:nvSpPr>
        <p:spPr/>
        <p:txBody>
          <a:bodyPr/>
          <a:lstStyle/>
          <a:p>
            <a:r>
              <a:rPr lang="en-US" dirty="0"/>
              <a:t>For criminal cases.</a:t>
            </a:r>
          </a:p>
          <a:p>
            <a:endParaRPr lang="en-US" dirty="0"/>
          </a:p>
          <a:p>
            <a:r>
              <a:rPr lang="en-US" dirty="0"/>
              <a:t>We look at Adult Felony and A &amp; B level misdemeanor  </a:t>
            </a:r>
          </a:p>
          <a:p>
            <a:endParaRPr lang="en-US" dirty="0"/>
          </a:p>
          <a:p>
            <a:r>
              <a:rPr lang="en-US" dirty="0"/>
              <a:t>We also look at Juvenile delinquency and/or Child in need of supervision.(CINS) cases</a:t>
            </a:r>
          </a:p>
          <a:p>
            <a:endParaRPr lang="en-US" dirty="0"/>
          </a:p>
          <a:p>
            <a:r>
              <a:rPr lang="en-US" dirty="0"/>
              <a:t>Next slide please</a:t>
            </a:r>
          </a:p>
        </p:txBody>
      </p:sp>
      <p:sp>
        <p:nvSpPr>
          <p:cNvPr id="4" name="Slide Number Placeholder 3">
            <a:extLst>
              <a:ext uri="{FF2B5EF4-FFF2-40B4-BE49-F238E27FC236}">
                <a16:creationId xmlns:a16="http://schemas.microsoft.com/office/drawing/2014/main" id="{1815A2B1-8E38-7683-DCA7-9A79AE06E96D}"/>
              </a:ext>
            </a:extLst>
          </p:cNvPr>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1088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0061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41632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96F4E-14EC-1E50-3607-2B41FFD62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AAB3E-B11C-7813-3704-E8A92AF5E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CC03C-29FA-5912-A1DC-2DC76578A871}"/>
              </a:ext>
            </a:extLst>
          </p:cNvPr>
          <p:cNvSpPr>
            <a:spLocks noGrp="1"/>
          </p:cNvSpPr>
          <p:nvPr>
            <p:ph type="body" idx="1"/>
          </p:nvPr>
        </p:nvSpPr>
        <p:spPr/>
        <p:txBody>
          <a:bodyPr/>
          <a:lstStyle/>
          <a:p>
            <a:r>
              <a:rPr lang="en-US" dirty="0"/>
              <a:t>For criminal cases.</a:t>
            </a:r>
          </a:p>
          <a:p>
            <a:endParaRPr lang="en-US" dirty="0"/>
          </a:p>
          <a:p>
            <a:r>
              <a:rPr lang="en-US" dirty="0"/>
              <a:t>We look at Adult Felony and A &amp; B level misdemeanor  </a:t>
            </a:r>
          </a:p>
          <a:p>
            <a:endParaRPr lang="en-US" dirty="0"/>
          </a:p>
          <a:p>
            <a:r>
              <a:rPr lang="en-US" dirty="0"/>
              <a:t>We also look at Juvenile delinquency and/or Child in need of supervision.(CINS) cases</a:t>
            </a:r>
          </a:p>
          <a:p>
            <a:endParaRPr lang="en-US" dirty="0"/>
          </a:p>
          <a:p>
            <a:r>
              <a:rPr lang="en-US" dirty="0"/>
              <a:t>Next slide please</a:t>
            </a:r>
          </a:p>
        </p:txBody>
      </p:sp>
      <p:sp>
        <p:nvSpPr>
          <p:cNvPr id="4" name="Slide Number Placeholder 3">
            <a:extLst>
              <a:ext uri="{FF2B5EF4-FFF2-40B4-BE49-F238E27FC236}">
                <a16:creationId xmlns:a16="http://schemas.microsoft.com/office/drawing/2014/main" id="{E9279E8C-E6C4-5507-500F-E03103BBC72B}"/>
              </a:ext>
            </a:extLst>
          </p:cNvPr>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2476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31563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40FFE090-997D-4D8E-8625-C971EF7933E5}" type="slidenum">
              <a:rPr lang="en-US">
                <a:solidFill>
                  <a:prstClr val="black"/>
                </a:solidFill>
                <a:latin typeface="Calibri" panose="020F0502020204030204"/>
              </a:rPr>
              <a:pPr defTabSz="939363">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5975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08B3-027C-4BE8-8C14-8B75EFAF78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1D75A1-F669-4077-B0E5-1EB8A14204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67724D-E204-4F8F-9922-D7DECCDF28A0}"/>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5" name="Footer Placeholder 4">
            <a:extLst>
              <a:ext uri="{FF2B5EF4-FFF2-40B4-BE49-F238E27FC236}">
                <a16:creationId xmlns:a16="http://schemas.microsoft.com/office/drawing/2014/main" id="{36BC0E62-5D76-48A1-899D-674DBCA51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318A7-CAF6-4630-9246-99B85CE6291E}"/>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4248563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B63D-BC44-4D68-A2E5-13DE69B21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A010F3-9B74-42E0-AAA0-6C19E1A592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A234D-8473-4004-891E-EAD086932F7B}"/>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5" name="Footer Placeholder 4">
            <a:extLst>
              <a:ext uri="{FF2B5EF4-FFF2-40B4-BE49-F238E27FC236}">
                <a16:creationId xmlns:a16="http://schemas.microsoft.com/office/drawing/2014/main" id="{125B49B0-2A4C-479D-B31B-CC2FF2587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DFD84-B313-4068-9289-AA91B2B0A338}"/>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1613482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9463DB-1085-4463-929B-F5CECFADA6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361DB9-C3DE-4E63-B933-21C5D883B9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3316A-7362-4717-942C-BAC957899C57}"/>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5" name="Footer Placeholder 4">
            <a:extLst>
              <a:ext uri="{FF2B5EF4-FFF2-40B4-BE49-F238E27FC236}">
                <a16:creationId xmlns:a16="http://schemas.microsoft.com/office/drawing/2014/main" id="{071C521E-10D4-4C85-AF40-81C0A9900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323BF-0A8E-43E9-A69C-D67DA14E7151}"/>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287313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40460"/>
            <a:ext cx="12192000" cy="990600"/>
          </a:xfrm>
          <a:noFill/>
        </p:spPr>
        <p:txBody>
          <a:bodyPr/>
          <a:lstStyle>
            <a:lvl1pPr>
              <a:defRPr>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r>
              <a:rPr lang="en-US" dirty="0">
                <a:solidFill>
                  <a:prstClr val="black">
                    <a:tint val="75000"/>
                  </a:prstClr>
                </a:solidFill>
              </a:rPr>
              <a:t>Council of State Governments Justice Center  | </a:t>
            </a:r>
            <a:fld id="{EBB00C1F-5E13-4290-AE8B-E92C222CD390}" type="slidenum">
              <a:rPr lang="en-US" smtClean="0">
                <a:solidFill>
                  <a:prstClr val="black">
                    <a:tint val="75000"/>
                  </a:prstClr>
                </a:solidFill>
              </a:rPr>
              <a:pPr/>
              <a:t>‹#›</a:t>
            </a:fld>
            <a:endParaRPr lang="en-US" dirty="0">
              <a:solidFill>
                <a:prstClr val="black">
                  <a:tint val="75000"/>
                </a:prstClr>
              </a:solidFill>
            </a:endParaRPr>
          </a:p>
        </p:txBody>
      </p:sp>
      <p:cxnSp>
        <p:nvCxnSpPr>
          <p:cNvPr id="6" name="Straight Connector 5"/>
          <p:cNvCxnSpPr/>
          <p:nvPr userDrawn="1"/>
        </p:nvCxnSpPr>
        <p:spPr>
          <a:xfrm>
            <a:off x="0" y="106680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3" hasCustomPrompt="1"/>
          </p:nvPr>
        </p:nvSpPr>
        <p:spPr>
          <a:xfrm>
            <a:off x="11265" y="6341534"/>
            <a:ext cx="6344379" cy="516466"/>
          </a:xfrm>
        </p:spPr>
        <p:txBody>
          <a:bodyPr>
            <a:noAutofit/>
          </a:bodyPr>
          <a:lstStyle>
            <a:lvl1pPr>
              <a:buNone/>
              <a:defRPr sz="900"/>
            </a:lvl1pPr>
            <a:lvl2pPr>
              <a:buNone/>
              <a:defRPr sz="1000"/>
            </a:lvl2pPr>
            <a:lvl3pPr>
              <a:buNone/>
              <a:defRPr sz="1000"/>
            </a:lvl3pPr>
            <a:lvl4pPr>
              <a:buNone/>
              <a:defRPr sz="1000"/>
            </a:lvl4pPr>
            <a:lvl5pPr>
              <a:buNone/>
              <a:defRPr sz="1000"/>
            </a:lvl5pPr>
          </a:lstStyle>
          <a:p>
            <a:pPr lvl="0"/>
            <a:r>
              <a:rPr lang="en-US" dirty="0"/>
              <a:t>Source:</a:t>
            </a:r>
          </a:p>
        </p:txBody>
      </p:sp>
    </p:spTree>
    <p:extLst>
      <p:ext uri="{BB962C8B-B14F-4D97-AF65-F5344CB8AC3E}">
        <p14:creationId xmlns:p14="http://schemas.microsoft.com/office/powerpoint/2010/main" val="163022121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40460"/>
            <a:ext cx="12192000" cy="990600"/>
          </a:xfrm>
          <a:noFill/>
        </p:spPr>
        <p:txBody>
          <a:bodyPr/>
          <a:lstStyle>
            <a:lvl1pPr>
              <a:defRPr>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r>
              <a:rPr lang="en-US" dirty="0">
                <a:solidFill>
                  <a:prstClr val="black">
                    <a:tint val="75000"/>
                  </a:prstClr>
                </a:solidFill>
              </a:rPr>
              <a:t>Council of State Governments Justice Center  | </a:t>
            </a:r>
            <a:fld id="{EBB00C1F-5E13-4290-AE8B-E92C222CD390}" type="slidenum">
              <a:rPr lang="en-US" smtClean="0">
                <a:solidFill>
                  <a:prstClr val="black">
                    <a:tint val="75000"/>
                  </a:prstClr>
                </a:solidFill>
              </a:rPr>
              <a:pPr/>
              <a:t>‹#›</a:t>
            </a:fld>
            <a:endParaRPr lang="en-US" dirty="0">
              <a:solidFill>
                <a:prstClr val="black">
                  <a:tint val="75000"/>
                </a:prstClr>
              </a:solidFill>
            </a:endParaRPr>
          </a:p>
        </p:txBody>
      </p:sp>
      <p:cxnSp>
        <p:nvCxnSpPr>
          <p:cNvPr id="6" name="Straight Connector 5"/>
          <p:cNvCxnSpPr/>
          <p:nvPr userDrawn="1"/>
        </p:nvCxnSpPr>
        <p:spPr>
          <a:xfrm>
            <a:off x="0" y="106680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3" hasCustomPrompt="1"/>
          </p:nvPr>
        </p:nvSpPr>
        <p:spPr>
          <a:xfrm>
            <a:off x="11265" y="6341534"/>
            <a:ext cx="6344379" cy="516466"/>
          </a:xfrm>
        </p:spPr>
        <p:txBody>
          <a:bodyPr>
            <a:noAutofit/>
          </a:bodyPr>
          <a:lstStyle>
            <a:lvl1pPr>
              <a:buNone/>
              <a:defRPr sz="900"/>
            </a:lvl1pPr>
            <a:lvl2pPr>
              <a:buNone/>
              <a:defRPr sz="1000"/>
            </a:lvl2pPr>
            <a:lvl3pPr>
              <a:buNone/>
              <a:defRPr sz="1000"/>
            </a:lvl3pPr>
            <a:lvl4pPr>
              <a:buNone/>
              <a:defRPr sz="1000"/>
            </a:lvl4pPr>
            <a:lvl5pPr>
              <a:buNone/>
              <a:defRPr sz="1000"/>
            </a:lvl5pPr>
          </a:lstStyle>
          <a:p>
            <a:pPr lvl="0"/>
            <a:r>
              <a:rPr lang="en-US" dirty="0"/>
              <a:t>Source:</a:t>
            </a:r>
          </a:p>
        </p:txBody>
      </p:sp>
    </p:spTree>
    <p:extLst>
      <p:ext uri="{BB962C8B-B14F-4D97-AF65-F5344CB8AC3E}">
        <p14:creationId xmlns:p14="http://schemas.microsoft.com/office/powerpoint/2010/main" val="1644967997"/>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A412B8-4256-47AC-A275-1AC354C4C6E9}"/>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5084064"/>
            <a:ext cx="8311896" cy="1049254"/>
          </a:xfrm>
        </p:spPr>
        <p:txBody>
          <a:bodyPr anchor="b">
            <a:normAutofit/>
          </a:bodyPr>
          <a:lstStyle>
            <a:lvl1pPr algn="r">
              <a:defRPr sz="4800">
                <a:solidFill>
                  <a:schemeClr val="bg1"/>
                </a:solidFill>
              </a:defRPr>
            </a:lvl1pPr>
          </a:lstStyle>
          <a:p>
            <a:r>
              <a:rPr lang="en-US" dirty="0"/>
              <a:t>CLICK TO EDIT TITLE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dirty="0"/>
              <a:t>7/14/20XX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10" name="Rectangle 9">
            <a:extLst>
              <a:ext uri="{FF2B5EF4-FFF2-40B4-BE49-F238E27FC236}">
                <a16:creationId xmlns:a16="http://schemas.microsoft.com/office/drawing/2014/main" id="{2DBCBD4E-87D0-4BA6-A1B4-3DC9452A36AB}"/>
              </a:ext>
              <a:ext uri="{C183D7F6-B498-43B3-948B-1728B52AA6E4}">
                <adec:decorative xmlns:adec="http://schemas.microsoft.com/office/drawing/2017/decorative" val="1"/>
              </a:ext>
            </a:extLst>
          </p:cNvPr>
          <p:cNvSpPr/>
          <p:nvPr userDrawn="1"/>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922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E902-71BA-46B8-BA51-8C2187360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B4D09A-BC13-4F28-9FB1-1CC476F11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986DD-E89B-4704-BB7E-85348A0B3C77}"/>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5" name="Footer Placeholder 4">
            <a:extLst>
              <a:ext uri="{FF2B5EF4-FFF2-40B4-BE49-F238E27FC236}">
                <a16:creationId xmlns:a16="http://schemas.microsoft.com/office/drawing/2014/main" id="{19C21F10-D293-4919-A7C3-72DA263ED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9F563-1D20-4A17-966A-C6AEE6D6505F}"/>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835731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675F-4E42-48B7-B03C-8772585FF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24F063-B97A-434E-BF62-E8F37B1AC7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118C06-9B3C-4461-8256-69BF8EEAC6BF}"/>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5" name="Footer Placeholder 4">
            <a:extLst>
              <a:ext uri="{FF2B5EF4-FFF2-40B4-BE49-F238E27FC236}">
                <a16:creationId xmlns:a16="http://schemas.microsoft.com/office/drawing/2014/main" id="{1BCB9E2B-A33D-45D9-A379-4857E406A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E27FF-D5E8-4BC9-8DDC-DCA181175BCC}"/>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197084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D0CE-177C-4A2C-8CDD-78D9C92901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B2EB3-504A-474F-8D78-49E0AB687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CABC48-21ED-4313-A955-9F0A17AEA4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B9F10C-7D17-41D5-9F32-8C2C72C205DF}"/>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6" name="Footer Placeholder 5">
            <a:extLst>
              <a:ext uri="{FF2B5EF4-FFF2-40B4-BE49-F238E27FC236}">
                <a16:creationId xmlns:a16="http://schemas.microsoft.com/office/drawing/2014/main" id="{D28E0645-712E-4AA0-949E-64829DCDA1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46E61-8538-45F6-A188-68DEC9ECF657}"/>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48708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655D-9A3A-49F4-9F2D-5B859F91E8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D9307-BE57-4A3E-B250-5D723A962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04A98-65C4-421A-893F-130F7E80DB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57C144-6DD6-4370-8BB0-4EB77CCB2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8DCB2D-759C-4D64-9350-5516B0098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E8EEAE-6DF1-468D-B054-420DF7AC78FF}"/>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8" name="Footer Placeholder 7">
            <a:extLst>
              <a:ext uri="{FF2B5EF4-FFF2-40B4-BE49-F238E27FC236}">
                <a16:creationId xmlns:a16="http://schemas.microsoft.com/office/drawing/2014/main" id="{78866C31-A55C-412A-AA11-EF7F184153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7962C2-DC04-425D-B8EB-D2CDC6DBE56E}"/>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209035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8140-9772-4CCB-8E9E-3496AD2D6C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030F73-57ED-44CE-BA7A-42AE4760744B}"/>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4" name="Footer Placeholder 3">
            <a:extLst>
              <a:ext uri="{FF2B5EF4-FFF2-40B4-BE49-F238E27FC236}">
                <a16:creationId xmlns:a16="http://schemas.microsoft.com/office/drawing/2014/main" id="{AAB9F32B-270D-48A3-B661-1ECAA781F8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6CB68D-FC8D-4545-98BD-979FD2477A5C}"/>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285876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8AE092-2E74-430F-92E0-9E0FF263908D}"/>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3" name="Footer Placeholder 2">
            <a:extLst>
              <a:ext uri="{FF2B5EF4-FFF2-40B4-BE49-F238E27FC236}">
                <a16:creationId xmlns:a16="http://schemas.microsoft.com/office/drawing/2014/main" id="{F2C1FAED-64CE-4E8C-BA67-DEAFB483DC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243E5E-E14C-4469-AD3B-10663806CF1F}"/>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90653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DB39-982B-4D0B-8186-329BE4638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2A4482-7BFB-4078-834E-AE11E369D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7587DF-6F88-4D97-A80D-7A97B4BEB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8EF8AB-722A-47FC-B728-74C8BA477CAC}"/>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6" name="Footer Placeholder 5">
            <a:extLst>
              <a:ext uri="{FF2B5EF4-FFF2-40B4-BE49-F238E27FC236}">
                <a16:creationId xmlns:a16="http://schemas.microsoft.com/office/drawing/2014/main" id="{0B04E57B-AD73-4B02-ABBA-EB811C216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583C1-F295-4BA6-84C1-3006BAC10220}"/>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4168998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24F8-9567-4B89-9689-408ADA0D6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3DD72-D845-4951-9FB4-B3E4BFC50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8F0471-F804-47F9-9609-1BE2BAD8D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F2D1E-8C20-4003-87E2-7C20D3D56779}"/>
              </a:ext>
            </a:extLst>
          </p:cNvPr>
          <p:cNvSpPr>
            <a:spLocks noGrp="1"/>
          </p:cNvSpPr>
          <p:nvPr>
            <p:ph type="dt" sz="half" idx="10"/>
          </p:nvPr>
        </p:nvSpPr>
        <p:spPr/>
        <p:txBody>
          <a:bodyPr/>
          <a:lstStyle/>
          <a:p>
            <a:fld id="{D7B64A73-124A-4DE3-9003-3C44312CBC0F}" type="datetimeFigureOut">
              <a:rPr lang="en-US" smtClean="0"/>
              <a:t>10/2/2025</a:t>
            </a:fld>
            <a:endParaRPr lang="en-US"/>
          </a:p>
        </p:txBody>
      </p:sp>
      <p:sp>
        <p:nvSpPr>
          <p:cNvPr id="6" name="Footer Placeholder 5">
            <a:extLst>
              <a:ext uri="{FF2B5EF4-FFF2-40B4-BE49-F238E27FC236}">
                <a16:creationId xmlns:a16="http://schemas.microsoft.com/office/drawing/2014/main" id="{440A7DA7-4C58-4290-8A38-72063B3D8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F4BF8-E8EB-4A6D-9B4E-A8E3F745B960}"/>
              </a:ext>
            </a:extLst>
          </p:cNvPr>
          <p:cNvSpPr>
            <a:spLocks noGrp="1"/>
          </p:cNvSpPr>
          <p:nvPr>
            <p:ph type="sldNum" sz="quarter" idx="12"/>
          </p:nvPr>
        </p:nvSpPr>
        <p:spPr/>
        <p:txBody>
          <a:bodyPr/>
          <a:lstStyle/>
          <a:p>
            <a:fld id="{CDB095EB-BDAE-4A72-8660-602EF2EF8F25}" type="slidenum">
              <a:rPr lang="en-US" smtClean="0"/>
              <a:t>‹#›</a:t>
            </a:fld>
            <a:endParaRPr lang="en-US"/>
          </a:p>
        </p:txBody>
      </p:sp>
    </p:spTree>
    <p:extLst>
      <p:ext uri="{BB962C8B-B14F-4D97-AF65-F5344CB8AC3E}">
        <p14:creationId xmlns:p14="http://schemas.microsoft.com/office/powerpoint/2010/main" val="312957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F3E3C4-0DF3-4C6B-AF61-46563B8AFD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0D1372-D7BF-4571-ACF2-2AE49E0CF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1ECD9-ADD4-4045-B93F-714FFFA5C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64A73-124A-4DE3-9003-3C44312CBC0F}" type="datetimeFigureOut">
              <a:rPr lang="en-US" smtClean="0"/>
              <a:t>10/2/2025</a:t>
            </a:fld>
            <a:endParaRPr lang="en-US"/>
          </a:p>
        </p:txBody>
      </p:sp>
      <p:sp>
        <p:nvSpPr>
          <p:cNvPr id="5" name="Footer Placeholder 4">
            <a:extLst>
              <a:ext uri="{FF2B5EF4-FFF2-40B4-BE49-F238E27FC236}">
                <a16:creationId xmlns:a16="http://schemas.microsoft.com/office/drawing/2014/main" id="{BB169B13-640D-47FB-A107-2A7AC2501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BEFFA7-13D3-49AD-8E8E-BA507B96D9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095EB-BDAE-4A72-8660-602EF2EF8F25}" type="slidenum">
              <a:rPr lang="en-US" smtClean="0"/>
              <a:t>‹#›</a:t>
            </a:fld>
            <a:endParaRPr lang="en-US"/>
          </a:p>
        </p:txBody>
      </p:sp>
    </p:spTree>
    <p:extLst>
      <p:ext uri="{BB962C8B-B14F-4D97-AF65-F5344CB8AC3E}">
        <p14:creationId xmlns:p14="http://schemas.microsoft.com/office/powerpoint/2010/main" val="20350254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72" r:id="rId12"/>
    <p:sldLayoutId id="2147483673" r:id="rId13"/>
    <p:sldLayoutId id="214748369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tidc@tamu.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ecolfax@tidc.texas.gov" TargetMode="External"/><Relationship Id="rId4" Type="http://schemas.openxmlformats.org/officeDocument/2006/relationships/hyperlink" Target="mailto:dstewart@tidc.texas.gov"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tidc.texas.gov/media/sjlncgtm/fy2025-indigent-defense-expenditure-manual.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hyperlink" Target="mailto:tidc@tamu.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mailto:ecolfax@tidc.texas.gov" TargetMode="External"/><Relationship Id="rId4" Type="http://schemas.openxmlformats.org/officeDocument/2006/relationships/hyperlink" Target="mailto:dstewart@tidc.texas.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idc.texas.gov/media/sjlncgtm/fy2025-indigent-defense-expenditure-manual.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4021" y="2087431"/>
            <a:ext cx="10765410" cy="1902021"/>
          </a:xfrm>
        </p:spPr>
        <p:txBody>
          <a:bodyPr>
            <a:normAutofit fontScale="90000"/>
          </a:bodyPr>
          <a:lstStyle/>
          <a:p>
            <a:r>
              <a:rPr lang="en-US" sz="3800" dirty="0">
                <a:solidFill>
                  <a:schemeClr val="bg2"/>
                </a:solidFill>
                <a:latin typeface="Gill Sans Nova" panose="020B0602020104020203" pitchFamily="34" charset="0"/>
              </a:rPr>
              <a:t>How to Complete the</a:t>
            </a:r>
            <a:br>
              <a:rPr lang="en-US" sz="3800" dirty="0">
                <a:solidFill>
                  <a:schemeClr val="bg2"/>
                </a:solidFill>
                <a:latin typeface="Gill Sans Nova" panose="020B0602020104020203" pitchFamily="34" charset="0"/>
              </a:rPr>
            </a:br>
            <a:r>
              <a:rPr lang="en-US" sz="3800" dirty="0">
                <a:solidFill>
                  <a:schemeClr val="bg2"/>
                </a:solidFill>
                <a:latin typeface="Gill Sans Nova" panose="020B0602020104020203" pitchFamily="34" charset="0"/>
              </a:rPr>
              <a:t> INDIGENT DEFENSE EXPENDITURE REPORT (IDER)</a:t>
            </a:r>
            <a:br>
              <a:rPr lang="en-US" sz="3800" dirty="0">
                <a:solidFill>
                  <a:schemeClr val="bg2"/>
                </a:solidFill>
                <a:latin typeface="Gill Sans Nova" panose="020B0602020104020203" pitchFamily="34" charset="0"/>
              </a:rPr>
            </a:br>
            <a:r>
              <a:rPr lang="en-US" sz="3100" b="1" i="1" dirty="0">
                <a:solidFill>
                  <a:schemeClr val="bg2"/>
                </a:solidFill>
                <a:latin typeface="Gill Sans Nova" panose="020B0602020104020203" pitchFamily="34" charset="0"/>
              </a:rPr>
              <a:t>Criminal/Juvenile Delinquency Edition</a:t>
            </a:r>
          </a:p>
        </p:txBody>
      </p:sp>
      <p:sp>
        <p:nvSpPr>
          <p:cNvPr id="3" name="Subtitle 2"/>
          <p:cNvSpPr>
            <a:spLocks noGrp="1"/>
          </p:cNvSpPr>
          <p:nvPr>
            <p:ph type="subTitle" idx="1"/>
          </p:nvPr>
        </p:nvSpPr>
        <p:spPr>
          <a:xfrm>
            <a:off x="317946" y="5558771"/>
            <a:ext cx="11374963" cy="838184"/>
          </a:xfrm>
        </p:spPr>
        <p:txBody>
          <a:bodyPr vert="horz" lIns="91440" tIns="45720" rIns="91440" bIns="45720" rtlCol="0">
            <a:normAutofit/>
          </a:bodyPr>
          <a:lstStyle/>
          <a:p>
            <a:r>
              <a:rPr lang="en-US" sz="1800" b="1" dirty="0">
                <a:solidFill>
                  <a:schemeClr val="bg2"/>
                </a:solidFill>
                <a:latin typeface="Gill Sans Nova" panose="020B0602020104020203" pitchFamily="34" charset="0"/>
              </a:rPr>
              <a:t>Edwin Colfax, Director of Grant Funding</a:t>
            </a:r>
          </a:p>
          <a:p>
            <a:r>
              <a:rPr lang="en-US" sz="1800" b="1" dirty="0">
                <a:solidFill>
                  <a:schemeClr val="bg2"/>
                </a:solidFill>
                <a:latin typeface="Gill Sans Nova" panose="020B0602020104020203" pitchFamily="34" charset="0"/>
              </a:rPr>
              <a:t>Debra Stewart, Fiscal Analyst</a:t>
            </a:r>
            <a:endParaRPr lang="en-US" b="1" dirty="0">
              <a:solidFill>
                <a:schemeClr val="bg2"/>
              </a:solidFill>
              <a:latin typeface="Gill Sans Nova" panose="020B0602020104020203" pitchFamily="34" charset="0"/>
            </a:endParaRPr>
          </a:p>
        </p:txBody>
      </p:sp>
      <p:pic>
        <p:nvPicPr>
          <p:cNvPr id="4" name="Picture 3">
            <a:extLst>
              <a:ext uri="{FF2B5EF4-FFF2-40B4-BE49-F238E27FC236}">
                <a16:creationId xmlns:a16="http://schemas.microsoft.com/office/drawing/2014/main" id="{B95B7BCC-C37E-472F-8C82-A4061CF6B735}"/>
              </a:ext>
            </a:extLst>
          </p:cNvPr>
          <p:cNvPicPr>
            <a:picLocks noChangeAspect="1"/>
          </p:cNvPicPr>
          <p:nvPr/>
        </p:nvPicPr>
        <p:blipFill>
          <a:blip r:embed="rId3"/>
          <a:stretch>
            <a:fillRect/>
          </a:stretch>
        </p:blipFill>
        <p:spPr>
          <a:xfrm>
            <a:off x="317946" y="254743"/>
            <a:ext cx="4881735" cy="1513339"/>
          </a:xfrm>
          <a:prstGeom prst="rect">
            <a:avLst/>
          </a:prstGeom>
        </p:spPr>
      </p:pic>
      <p:cxnSp>
        <p:nvCxnSpPr>
          <p:cNvPr id="32" name="Straight Connector 9">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838E22A-9F8E-8B6B-ECB5-F1B66BB9F6F5}"/>
              </a:ext>
            </a:extLst>
          </p:cNvPr>
          <p:cNvSpPr txBox="1"/>
          <p:nvPr/>
        </p:nvSpPr>
        <p:spPr>
          <a:xfrm>
            <a:off x="3048646" y="4129906"/>
            <a:ext cx="6094708" cy="369332"/>
          </a:xfrm>
          <a:prstGeom prst="rect">
            <a:avLst/>
          </a:prstGeom>
          <a:noFill/>
        </p:spPr>
        <p:txBody>
          <a:bodyPr wrap="square">
            <a:spAutoFit/>
          </a:bodyPr>
          <a:lstStyle/>
          <a:p>
            <a:pPr algn="ctr"/>
            <a:r>
              <a:rPr lang="en-US" dirty="0">
                <a:solidFill>
                  <a:schemeClr val="bg2"/>
                </a:solidFill>
                <a:latin typeface="Gill Sans Nova" panose="020B0602020104020203" pitchFamily="34" charset="0"/>
              </a:rPr>
              <a:t>October 3, 2025</a:t>
            </a:r>
          </a:p>
        </p:txBody>
      </p:sp>
    </p:spTree>
    <p:extLst>
      <p:ext uri="{BB962C8B-B14F-4D97-AF65-F5344CB8AC3E}">
        <p14:creationId xmlns:p14="http://schemas.microsoft.com/office/powerpoint/2010/main" val="1936665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94"/>
    </mc:Choice>
    <mc:Fallback xmlns="">
      <p:transition spd="slow" advTm="45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934872" y="982272"/>
            <a:ext cx="3388419" cy="4560970"/>
          </a:xfrm>
        </p:spPr>
        <p:txBody>
          <a:bodyPr>
            <a:normAutofit/>
          </a:bodyPr>
          <a:lstStyle/>
          <a:p>
            <a:pPr algn="r"/>
            <a:r>
              <a:rPr lang="en-US" sz="3600" b="1" dirty="0">
                <a:solidFill>
                  <a:srgbClr val="FFFFFF"/>
                </a:solidFill>
              </a:rPr>
              <a:t>What Data is Reported on Court Reports of the Crim./Juv. IDER?</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p:cNvSpPr>
            <a:spLocks noGrp="1"/>
          </p:cNvSpPr>
          <p:nvPr>
            <p:ph idx="1"/>
          </p:nvPr>
        </p:nvSpPr>
        <p:spPr>
          <a:xfrm>
            <a:off x="5221862" y="1542082"/>
            <a:ext cx="5948831" cy="4512166"/>
          </a:xfrm>
        </p:spPr>
        <p:txBody>
          <a:bodyPr anchor="ctr">
            <a:normAutofit fontScale="92500" lnSpcReduction="10000"/>
          </a:bodyPr>
          <a:lstStyle/>
          <a:p>
            <a:pPr marL="0" indent="0">
              <a:buNone/>
            </a:pPr>
            <a:r>
              <a:rPr lang="en-US" sz="2400" dirty="0">
                <a:solidFill>
                  <a:srgbClr val="FEFFFF"/>
                </a:solidFill>
              </a:rPr>
              <a:t>Defense Costs Only</a:t>
            </a:r>
          </a:p>
          <a:p>
            <a:pPr marL="0" indent="0">
              <a:buNone/>
            </a:pPr>
            <a:r>
              <a:rPr lang="en-US" sz="2400" dirty="0">
                <a:solidFill>
                  <a:srgbClr val="FEFFFF"/>
                </a:solidFill>
              </a:rPr>
              <a:t>Adult Criminal Cases</a:t>
            </a:r>
          </a:p>
          <a:p>
            <a:pPr marL="0" indent="0">
              <a:buNone/>
            </a:pPr>
            <a:r>
              <a:rPr lang="en-US" sz="2400" dirty="0">
                <a:solidFill>
                  <a:srgbClr val="FEFFFF"/>
                </a:solidFill>
              </a:rPr>
              <a:t>	Felony</a:t>
            </a:r>
          </a:p>
          <a:p>
            <a:pPr marL="0" indent="0">
              <a:buNone/>
            </a:pPr>
            <a:r>
              <a:rPr lang="en-US" sz="2400" dirty="0">
                <a:solidFill>
                  <a:srgbClr val="FEFFFF"/>
                </a:solidFill>
              </a:rPr>
              <a:t> 	Class A &amp; B Misdemeanor </a:t>
            </a:r>
          </a:p>
          <a:p>
            <a:pPr marL="0" indent="0">
              <a:buNone/>
            </a:pPr>
            <a:r>
              <a:rPr lang="en-US" sz="2400" dirty="0">
                <a:solidFill>
                  <a:srgbClr val="FEFFFF"/>
                </a:solidFill>
              </a:rPr>
              <a:t>Juvenile Delinquency Cases</a:t>
            </a:r>
          </a:p>
          <a:p>
            <a:pPr marL="0" indent="0">
              <a:buNone/>
            </a:pPr>
            <a:endParaRPr lang="en-US" sz="2400" dirty="0">
              <a:solidFill>
                <a:srgbClr val="FEFFFF"/>
              </a:solidFill>
            </a:endParaRPr>
          </a:p>
          <a:p>
            <a:pPr marL="0" indent="0">
              <a:buNone/>
            </a:pPr>
            <a:r>
              <a:rPr lang="en-US" sz="2400" dirty="0">
                <a:solidFill>
                  <a:srgbClr val="FEFFFF"/>
                </a:solidFill>
              </a:rPr>
              <a:t>Include </a:t>
            </a:r>
          </a:p>
          <a:p>
            <a:r>
              <a:rPr lang="en-US" sz="2400" dirty="0">
                <a:solidFill>
                  <a:srgbClr val="FEFFFF"/>
                </a:solidFill>
              </a:rPr>
              <a:t>Attorney Fees</a:t>
            </a:r>
          </a:p>
          <a:p>
            <a:r>
              <a:rPr lang="en-US" sz="2400" dirty="0">
                <a:solidFill>
                  <a:srgbClr val="FEFFFF"/>
                </a:solidFill>
              </a:rPr>
              <a:t>Investigator Fees</a:t>
            </a:r>
          </a:p>
          <a:p>
            <a:r>
              <a:rPr lang="en-US" sz="2400" dirty="0">
                <a:solidFill>
                  <a:srgbClr val="FEFFFF"/>
                </a:solidFill>
              </a:rPr>
              <a:t>Expert Witness Fees </a:t>
            </a:r>
          </a:p>
          <a:p>
            <a:r>
              <a:rPr lang="en-US" sz="2400" dirty="0">
                <a:solidFill>
                  <a:srgbClr val="FEFFFF"/>
                </a:solidFill>
              </a:rPr>
              <a:t>Other Litigation Expenses </a:t>
            </a:r>
          </a:p>
          <a:p>
            <a:pPr marL="0" indent="0">
              <a:buNone/>
            </a:pPr>
            <a:endParaRPr lang="en-US" sz="2400" dirty="0">
              <a:solidFill>
                <a:srgbClr val="FEFFFF"/>
              </a:solidFill>
            </a:endParaRPr>
          </a:p>
        </p:txBody>
      </p:sp>
    </p:spTree>
    <p:extLst>
      <p:ext uri="{BB962C8B-B14F-4D97-AF65-F5344CB8AC3E}">
        <p14:creationId xmlns:p14="http://schemas.microsoft.com/office/powerpoint/2010/main" val="784001622"/>
      </p:ext>
    </p:extLst>
  </p:cSld>
  <p:clrMapOvr>
    <a:masterClrMapping/>
  </p:clrMapOvr>
  <mc:AlternateContent xmlns:mc="http://schemas.openxmlformats.org/markup-compatibility/2006" xmlns:p14="http://schemas.microsoft.com/office/powerpoint/2010/main">
    <mc:Choice Requires="p14">
      <p:transition spd="slow" p14:dur="2000" advTm="32051"/>
    </mc:Choice>
    <mc:Fallback xmlns="">
      <p:transition spd="slow" advTm="3205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934872" y="982272"/>
            <a:ext cx="3388419" cy="4560970"/>
          </a:xfrm>
        </p:spPr>
        <p:txBody>
          <a:bodyPr>
            <a:normAutofit/>
          </a:bodyPr>
          <a:lstStyle/>
          <a:p>
            <a:pPr algn="r"/>
            <a:r>
              <a:rPr lang="en-US" sz="3600" b="1" dirty="0">
                <a:solidFill>
                  <a:srgbClr val="FFFFFF"/>
                </a:solidFill>
              </a:rPr>
              <a:t>What expenses and cases should </a:t>
            </a:r>
            <a:r>
              <a:rPr lang="en-US" sz="3600" b="1" u="sng" dirty="0">
                <a:solidFill>
                  <a:srgbClr val="FFFFFF"/>
                </a:solidFill>
              </a:rPr>
              <a:t>NOT</a:t>
            </a:r>
            <a:r>
              <a:rPr lang="en-US" sz="3600" b="1" dirty="0">
                <a:solidFill>
                  <a:srgbClr val="FFFFFF"/>
                </a:solidFill>
              </a:rPr>
              <a:t> be included in Criminal/Juvenile IDER?</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p:cNvSpPr>
            <a:spLocks noGrp="1"/>
          </p:cNvSpPr>
          <p:nvPr>
            <p:ph idx="1"/>
          </p:nvPr>
        </p:nvSpPr>
        <p:spPr>
          <a:xfrm>
            <a:off x="5221862" y="1719618"/>
            <a:ext cx="5948831" cy="4334629"/>
          </a:xfrm>
        </p:spPr>
        <p:txBody>
          <a:bodyPr anchor="ctr">
            <a:normAutofit fontScale="92500" lnSpcReduction="20000"/>
          </a:bodyPr>
          <a:lstStyle/>
          <a:p>
            <a:pPr marL="0" indent="0">
              <a:buNone/>
            </a:pPr>
            <a:r>
              <a:rPr lang="en-US" sz="2400" dirty="0">
                <a:solidFill>
                  <a:srgbClr val="FEFFFF"/>
                </a:solidFill>
              </a:rPr>
              <a:t>Do </a:t>
            </a:r>
            <a:r>
              <a:rPr lang="en-US" sz="2400" u="sng" dirty="0">
                <a:solidFill>
                  <a:srgbClr val="FEFFFF"/>
                </a:solidFill>
              </a:rPr>
              <a:t>not</a:t>
            </a:r>
            <a:r>
              <a:rPr lang="en-US" sz="2400" dirty="0">
                <a:solidFill>
                  <a:srgbClr val="FEFFFF"/>
                </a:solidFill>
              </a:rPr>
              <a:t> include the following expenses in the Criminal/Juvenile IDER:</a:t>
            </a:r>
          </a:p>
          <a:p>
            <a:pPr>
              <a:buFont typeface="Wingdings" panose="05000000000000000000" pitchFamily="2" charset="2"/>
              <a:buChar char="Ø"/>
            </a:pPr>
            <a:r>
              <a:rPr lang="en-US" sz="2400" dirty="0">
                <a:solidFill>
                  <a:srgbClr val="FEFFFF"/>
                </a:solidFill>
              </a:rPr>
              <a:t>Civil cases and expenses</a:t>
            </a:r>
          </a:p>
          <a:p>
            <a:pPr lvl="1">
              <a:lnSpc>
                <a:spcPct val="100000"/>
              </a:lnSpc>
              <a:buFont typeface="Wingdings" panose="05000000000000000000" pitchFamily="2" charset="2"/>
              <a:buChar char="Ø"/>
            </a:pPr>
            <a:r>
              <a:rPr lang="en-US" sz="1600" dirty="0">
                <a:solidFill>
                  <a:srgbClr val="FEFFFF"/>
                </a:solidFill>
              </a:rPr>
              <a:t>Family protection appointments (i.e., CPS or child protection cases filed by DFPS) are reported in the Family Protection  IDER (separate training)</a:t>
            </a:r>
          </a:p>
          <a:p>
            <a:pPr lvl="1">
              <a:buFont typeface="Wingdings" panose="05000000000000000000" pitchFamily="2" charset="2"/>
              <a:buChar char="Ø"/>
            </a:pPr>
            <a:r>
              <a:rPr lang="en-US" sz="1600" dirty="0">
                <a:solidFill>
                  <a:srgbClr val="FEFFFF"/>
                </a:solidFill>
              </a:rPr>
              <a:t>Attorney General child support enforcement cases</a:t>
            </a:r>
          </a:p>
          <a:p>
            <a:pPr>
              <a:buFont typeface="Wingdings" panose="05000000000000000000" pitchFamily="2" charset="2"/>
              <a:buChar char="Ø"/>
            </a:pPr>
            <a:r>
              <a:rPr lang="en-US" sz="2400" dirty="0">
                <a:solidFill>
                  <a:srgbClr val="FEFFFF"/>
                </a:solidFill>
              </a:rPr>
              <a:t>Class C misdemeanors (e.g., traffic offenses, other non-jailable offenses)</a:t>
            </a:r>
          </a:p>
          <a:p>
            <a:pPr>
              <a:buFont typeface="Wingdings" panose="05000000000000000000" pitchFamily="2" charset="2"/>
              <a:buChar char="Ø"/>
            </a:pPr>
            <a:r>
              <a:rPr lang="en-US" sz="2400" dirty="0">
                <a:solidFill>
                  <a:srgbClr val="FEFFFF"/>
                </a:solidFill>
              </a:rPr>
              <a:t>Competency to Stand Trial Mental Health Evaluations</a:t>
            </a:r>
          </a:p>
          <a:p>
            <a:pPr>
              <a:buFont typeface="Wingdings" panose="05000000000000000000" pitchFamily="2" charset="2"/>
              <a:buChar char="Ø"/>
            </a:pPr>
            <a:r>
              <a:rPr lang="en-US" sz="2400" dirty="0">
                <a:solidFill>
                  <a:srgbClr val="FEFFFF"/>
                </a:solidFill>
              </a:rPr>
              <a:t>General court expenses – court reporters, interpreters, etc. (Court Interpreter info is reported in the new OCA Court Interpretation Report only)</a:t>
            </a:r>
          </a:p>
          <a:p>
            <a:pPr marL="0" indent="0">
              <a:buNone/>
            </a:pPr>
            <a:endParaRPr lang="en-US" sz="2400" dirty="0">
              <a:solidFill>
                <a:srgbClr val="FEFFFF"/>
              </a:solidFill>
            </a:endParaRPr>
          </a:p>
        </p:txBody>
      </p:sp>
    </p:spTree>
    <p:extLst>
      <p:ext uri="{BB962C8B-B14F-4D97-AF65-F5344CB8AC3E}">
        <p14:creationId xmlns:p14="http://schemas.microsoft.com/office/powerpoint/2010/main" val="2000055177"/>
      </p:ext>
    </p:extLst>
  </p:cSld>
  <p:clrMapOvr>
    <a:masterClrMapping/>
  </p:clrMapOvr>
  <mc:AlternateContent xmlns:mc="http://schemas.openxmlformats.org/markup-compatibility/2006" xmlns:p14="http://schemas.microsoft.com/office/powerpoint/2010/main">
    <mc:Choice Requires="p14">
      <p:transition spd="slow" p14:dur="2000" advTm="32051"/>
    </mc:Choice>
    <mc:Fallback xmlns="">
      <p:transition spd="slow" advTm="3205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934872" y="982272"/>
            <a:ext cx="3388419" cy="4560970"/>
          </a:xfrm>
        </p:spPr>
        <p:txBody>
          <a:bodyPr>
            <a:normAutofit/>
          </a:bodyPr>
          <a:lstStyle/>
          <a:p>
            <a:pPr algn="r"/>
            <a:r>
              <a:rPr lang="en-US" sz="3600" b="1" dirty="0">
                <a:solidFill>
                  <a:srgbClr val="FFFFFF"/>
                </a:solidFill>
              </a:rPr>
              <a:t>Questions about the Criminal/Juvenile IDER?</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ext Placeholder 8">
            <a:extLst>
              <a:ext uri="{FF2B5EF4-FFF2-40B4-BE49-F238E27FC236}">
                <a16:creationId xmlns:a16="http://schemas.microsoft.com/office/drawing/2014/main" id="{6071F38F-BF69-8F36-ABF9-287573B1F01A}"/>
              </a:ext>
            </a:extLst>
          </p:cNvPr>
          <p:cNvSpPr>
            <a:spLocks noGrp="1"/>
          </p:cNvSpPr>
          <p:nvPr>
            <p:ph idx="1"/>
          </p:nvPr>
        </p:nvSpPr>
        <p:spPr>
          <a:xfrm>
            <a:off x="5221288" y="1719263"/>
            <a:ext cx="5949950" cy="2449781"/>
          </a:xfrm>
        </p:spPr>
        <p:txBody>
          <a:bodyPr>
            <a:normAutofit/>
          </a:bodyPr>
          <a:lstStyle/>
          <a:p>
            <a:pPr marL="0" indent="0" algn="ctr">
              <a:buNone/>
            </a:pPr>
            <a:r>
              <a:rPr lang="en-ZA" dirty="0"/>
              <a:t>Website/Login Issues</a:t>
            </a:r>
          </a:p>
          <a:p>
            <a:pPr marL="0" indent="0">
              <a:buNone/>
            </a:pPr>
            <a:r>
              <a:rPr lang="en-ZA" dirty="0">
                <a:solidFill>
                  <a:schemeClr val="bg1"/>
                </a:solidFill>
                <a:hlinkClick r:id="rId3">
                  <a:extLst>
                    <a:ext uri="{A12FA001-AC4F-418D-AE19-62706E023703}">
                      <ahyp:hlinkClr xmlns:ahyp="http://schemas.microsoft.com/office/drawing/2018/hyperlinkcolor" val="tx"/>
                    </a:ext>
                  </a:extLst>
                </a:hlinkClick>
              </a:rPr>
              <a:t>tidc@tamu.edu</a:t>
            </a:r>
            <a:r>
              <a:rPr lang="en-ZA" dirty="0">
                <a:solidFill>
                  <a:schemeClr val="bg1"/>
                </a:solidFill>
              </a:rPr>
              <a:t>   (979)845-6754</a:t>
            </a:r>
          </a:p>
          <a:p>
            <a:pPr marL="0" indent="0">
              <a:buNone/>
            </a:pPr>
            <a:endParaRPr lang="en-ZA" dirty="0">
              <a:solidFill>
                <a:schemeClr val="bg1"/>
              </a:solidFill>
            </a:endParaRPr>
          </a:p>
          <a:p>
            <a:pPr marL="0" indent="0" algn="ctr">
              <a:buNone/>
            </a:pPr>
            <a:r>
              <a:rPr lang="en-ZA" dirty="0"/>
              <a:t>Crim/</a:t>
            </a:r>
            <a:r>
              <a:rPr lang="en-ZA" dirty="0" err="1"/>
              <a:t>Juv</a:t>
            </a:r>
            <a:r>
              <a:rPr lang="en-ZA" dirty="0"/>
              <a:t> IDER Report Content Questions</a:t>
            </a:r>
          </a:p>
          <a:p>
            <a:pPr marL="0" indent="0">
              <a:buNone/>
            </a:pPr>
            <a:endParaRPr lang="en-ZA" dirty="0"/>
          </a:p>
        </p:txBody>
      </p:sp>
      <p:sp>
        <p:nvSpPr>
          <p:cNvPr id="5" name="TextBox 4">
            <a:extLst>
              <a:ext uri="{FF2B5EF4-FFF2-40B4-BE49-F238E27FC236}">
                <a16:creationId xmlns:a16="http://schemas.microsoft.com/office/drawing/2014/main" id="{D888C6DC-66E4-5C58-6073-C25E36AC6A8A}"/>
              </a:ext>
            </a:extLst>
          </p:cNvPr>
          <p:cNvSpPr txBox="1"/>
          <p:nvPr/>
        </p:nvSpPr>
        <p:spPr>
          <a:xfrm>
            <a:off x="5661400" y="4262034"/>
            <a:ext cx="2595966" cy="923330"/>
          </a:xfrm>
          <a:prstGeom prst="rect">
            <a:avLst/>
          </a:prstGeom>
          <a:noFill/>
        </p:spPr>
        <p:txBody>
          <a:bodyPr wrap="square" rtlCol="0">
            <a:spAutoFit/>
          </a:bodyPr>
          <a:lstStyle/>
          <a:p>
            <a:r>
              <a:rPr lang="en-US" dirty="0"/>
              <a:t>Debra Stewart</a:t>
            </a:r>
          </a:p>
          <a:p>
            <a:r>
              <a:rPr lang="en-US" dirty="0">
                <a:solidFill>
                  <a:schemeClr val="bg1"/>
                </a:solidFill>
                <a:hlinkClick r:id="rId4">
                  <a:extLst>
                    <a:ext uri="{A12FA001-AC4F-418D-AE19-62706E023703}">
                      <ahyp:hlinkClr xmlns:ahyp="http://schemas.microsoft.com/office/drawing/2018/hyperlinkcolor" val="tx"/>
                    </a:ext>
                  </a:extLst>
                </a:hlinkClick>
              </a:rPr>
              <a:t>dstewart@tidc.texas.gov</a:t>
            </a:r>
            <a:endParaRPr lang="en-US" dirty="0">
              <a:solidFill>
                <a:schemeClr val="bg1"/>
              </a:solidFill>
            </a:endParaRPr>
          </a:p>
          <a:p>
            <a:r>
              <a:rPr lang="en-US" dirty="0">
                <a:solidFill>
                  <a:schemeClr val="bg1"/>
                </a:solidFill>
              </a:rPr>
              <a:t>512-936-7561</a:t>
            </a:r>
          </a:p>
        </p:txBody>
      </p:sp>
      <p:sp>
        <p:nvSpPr>
          <p:cNvPr id="7" name="TextBox 6">
            <a:extLst>
              <a:ext uri="{FF2B5EF4-FFF2-40B4-BE49-F238E27FC236}">
                <a16:creationId xmlns:a16="http://schemas.microsoft.com/office/drawing/2014/main" id="{5EBED31B-8B04-0DD9-ACAD-93C57E527DD6}"/>
              </a:ext>
            </a:extLst>
          </p:cNvPr>
          <p:cNvSpPr txBox="1"/>
          <p:nvPr/>
        </p:nvSpPr>
        <p:spPr>
          <a:xfrm>
            <a:off x="8322590" y="4262034"/>
            <a:ext cx="2595966" cy="923330"/>
          </a:xfrm>
          <a:prstGeom prst="rect">
            <a:avLst/>
          </a:prstGeom>
          <a:noFill/>
        </p:spPr>
        <p:txBody>
          <a:bodyPr wrap="square" rtlCol="0">
            <a:spAutoFit/>
          </a:bodyPr>
          <a:lstStyle/>
          <a:p>
            <a:r>
              <a:rPr lang="en-US" dirty="0"/>
              <a:t>Edwin Colfax</a:t>
            </a:r>
          </a:p>
          <a:p>
            <a:r>
              <a:rPr lang="en-US" dirty="0">
                <a:solidFill>
                  <a:schemeClr val="bg1"/>
                </a:solidFill>
                <a:hlinkClick r:id="rId5">
                  <a:extLst>
                    <a:ext uri="{A12FA001-AC4F-418D-AE19-62706E023703}">
                      <ahyp:hlinkClr xmlns:ahyp="http://schemas.microsoft.com/office/drawing/2018/hyperlinkcolor" val="tx"/>
                    </a:ext>
                  </a:extLst>
                </a:hlinkClick>
              </a:rPr>
              <a:t>ecolfax@tidc.texas.gov</a:t>
            </a:r>
            <a:endParaRPr lang="en-US" dirty="0">
              <a:solidFill>
                <a:schemeClr val="bg1"/>
              </a:solidFill>
            </a:endParaRPr>
          </a:p>
          <a:p>
            <a:r>
              <a:rPr lang="en-US" dirty="0">
                <a:solidFill>
                  <a:schemeClr val="bg1"/>
                </a:solidFill>
              </a:rPr>
              <a:t>512-463-2508</a:t>
            </a:r>
          </a:p>
        </p:txBody>
      </p:sp>
    </p:spTree>
    <p:extLst>
      <p:ext uri="{BB962C8B-B14F-4D97-AF65-F5344CB8AC3E}">
        <p14:creationId xmlns:p14="http://schemas.microsoft.com/office/powerpoint/2010/main" val="1351062362"/>
      </p:ext>
    </p:extLst>
  </p:cSld>
  <p:clrMapOvr>
    <a:masterClrMapping/>
  </p:clrMapOvr>
  <mc:AlternateContent xmlns:mc="http://schemas.openxmlformats.org/markup-compatibility/2006" xmlns:p14="http://schemas.microsoft.com/office/powerpoint/2010/main">
    <mc:Choice Requires="p14">
      <p:transition spd="slow" p14:dur="2000" advTm="32051"/>
    </mc:Choice>
    <mc:Fallback xmlns="">
      <p:transition spd="slow" advTm="3205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up of two people's hands pointing at laptop screen with stack of 4 books in background, one person holding a pen">
            <a:extLst>
              <a:ext uri="{FF2B5EF4-FFF2-40B4-BE49-F238E27FC236}">
                <a16:creationId xmlns:a16="http://schemas.microsoft.com/office/drawing/2014/main" id="{A4CCED48-582B-43C4-94BC-03412703F2B8}"/>
              </a:ext>
            </a:extLst>
          </p:cNvPr>
          <p:cNvPicPr>
            <a:picLocks noGrp="1" noChangeAspect="1"/>
          </p:cNvPicPr>
          <p:nvPr>
            <p:ph type="pic" sz="quarter" idx="13"/>
          </p:nvPr>
        </p:nvPicPr>
        <p:blipFill>
          <a:blip r:embed="rId2"/>
          <a:srcRect/>
          <a:stretch/>
        </p:blipFill>
        <p:spPr>
          <a:xfrm>
            <a:off x="1587" y="0"/>
            <a:ext cx="12188825" cy="6858000"/>
          </a:xfrm>
        </p:spPr>
      </p:pic>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1152887" y="115087"/>
            <a:ext cx="9886225" cy="1049254"/>
          </a:xfrm>
        </p:spPr>
        <p:txBody>
          <a:bodyPr>
            <a:normAutofit/>
          </a:bodyPr>
          <a:lstStyle/>
          <a:p>
            <a:pPr algn="ctr"/>
            <a:r>
              <a:rPr lang="en-US" dirty="0"/>
              <a:t>REPORTING WEBSITE</a:t>
            </a:r>
          </a:p>
        </p:txBody>
      </p:sp>
      <p:sp>
        <p:nvSpPr>
          <p:cNvPr id="9" name="Rectangle 8">
            <a:extLst>
              <a:ext uri="{FF2B5EF4-FFF2-40B4-BE49-F238E27FC236}">
                <a16:creationId xmlns:a16="http://schemas.microsoft.com/office/drawing/2014/main" id="{23EC6DDB-CC59-401B-8B8D-769C5AB258EB}"/>
              </a:ext>
              <a:ext uri="{C183D7F6-B498-43B3-948B-1728B52AA6E4}">
                <adec:decorative xmlns:adec="http://schemas.microsoft.com/office/drawing/2017/decorative" val="1"/>
              </a:ext>
            </a:extLst>
          </p:cNvPr>
          <p:cNvSpPr/>
          <p:nvPr/>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779FCE1-91CD-F86E-71BD-D262D3CD573E}"/>
              </a:ext>
            </a:extLst>
          </p:cNvPr>
          <p:cNvSpPr txBox="1"/>
          <p:nvPr/>
        </p:nvSpPr>
        <p:spPr>
          <a:xfrm>
            <a:off x="3029447" y="1164341"/>
            <a:ext cx="5923721" cy="769441"/>
          </a:xfrm>
          <a:prstGeom prst="rect">
            <a:avLst/>
          </a:prstGeom>
          <a:noFill/>
        </p:spPr>
        <p:txBody>
          <a:bodyPr wrap="square" rtlCol="0">
            <a:spAutoFit/>
          </a:bodyPr>
          <a:lstStyle/>
          <a:p>
            <a:r>
              <a:rPr lang="en-US" sz="3600" dirty="0"/>
              <a:t>	</a:t>
            </a:r>
            <a:r>
              <a:rPr lang="en-US" sz="4400" b="1" dirty="0">
                <a:latin typeface="Arial" panose="020B0604020202020204" pitchFamily="34" charset="0"/>
                <a:ea typeface="Calibri" panose="020F0502020204030204" pitchFamily="34" charset="0"/>
              </a:rPr>
              <a:t>tidc.it.tamu.edu</a:t>
            </a:r>
            <a:endParaRPr lang="en-US" sz="3600" dirty="0"/>
          </a:p>
        </p:txBody>
      </p:sp>
    </p:spTree>
    <p:extLst>
      <p:ext uri="{BB962C8B-B14F-4D97-AF65-F5344CB8AC3E}">
        <p14:creationId xmlns:p14="http://schemas.microsoft.com/office/powerpoint/2010/main" val="3460694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600C0A0E-ECEB-AB9A-5F28-EF3E2C2CC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4731"/>
          </a:xfrm>
          <a:prstGeom prst="rect">
            <a:avLst/>
          </a:prstGeom>
        </p:spPr>
      </p:pic>
    </p:spTree>
    <p:extLst>
      <p:ext uri="{BB962C8B-B14F-4D97-AF65-F5344CB8AC3E}">
        <p14:creationId xmlns:p14="http://schemas.microsoft.com/office/powerpoint/2010/main" val="3321820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8DF87166-8F67-8C67-5D6F-A7BF8B80C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2770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B4269101-5F04-4CD2-CD81-2E3B517B0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681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90313BC-14D9-C00E-1E0F-FC3C78C4C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6583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A100FA6-C599-F55D-81C2-8DBA227FD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84642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4652C90-4E31-CBBF-CEF3-17192439D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65004"/>
          </a:xfrm>
          <a:prstGeom prst="rect">
            <a:avLst/>
          </a:prstGeom>
        </p:spPr>
      </p:pic>
    </p:spTree>
    <p:extLst>
      <p:ext uri="{BB962C8B-B14F-4D97-AF65-F5344CB8AC3E}">
        <p14:creationId xmlns:p14="http://schemas.microsoft.com/office/powerpoint/2010/main" val="16100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Rectangle 27">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29">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31">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33">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35">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4474" y="1810267"/>
            <a:ext cx="4412021" cy="3030724"/>
          </a:xfrm>
        </p:spPr>
        <p:txBody>
          <a:bodyPr vert="horz" lIns="91440" tIns="45720" rIns="91440" bIns="45720" rtlCol="0" anchor="b">
            <a:normAutofit/>
          </a:bodyPr>
          <a:lstStyle/>
          <a:p>
            <a:pPr algn="r"/>
            <a:r>
              <a:rPr lang="en-US" sz="3700" i="1" kern="1200" dirty="0">
                <a:solidFill>
                  <a:srgbClr val="FFFFFF"/>
                </a:solidFill>
                <a:effectLst/>
                <a:latin typeface="+mj-lt"/>
                <a:ea typeface="+mj-ea"/>
                <a:cs typeface="+mj-cs"/>
              </a:rPr>
              <a:t>Mission: </a:t>
            </a:r>
            <a:br>
              <a:rPr lang="en-US" sz="3700" i="1" kern="1200" dirty="0">
                <a:solidFill>
                  <a:srgbClr val="FFFFFF"/>
                </a:solidFill>
                <a:effectLst/>
                <a:latin typeface="+mj-lt"/>
                <a:ea typeface="+mj-ea"/>
                <a:cs typeface="+mj-cs"/>
              </a:rPr>
            </a:br>
            <a:r>
              <a:rPr lang="en-US" sz="3700" i="1" kern="1200" dirty="0">
                <a:solidFill>
                  <a:srgbClr val="FFFFFF"/>
                </a:solidFill>
                <a:effectLst/>
                <a:latin typeface="+mj-lt"/>
                <a:ea typeface="+mj-ea"/>
                <a:cs typeface="+mj-cs"/>
              </a:rPr>
              <a:t>Protecting the right to counsel, improving public defense</a:t>
            </a:r>
            <a:br>
              <a:rPr lang="en-US" sz="3700" kern="1200" dirty="0">
                <a:solidFill>
                  <a:srgbClr val="FFFFFF"/>
                </a:solidFill>
                <a:effectLst/>
                <a:latin typeface="+mj-lt"/>
                <a:ea typeface="+mj-ea"/>
                <a:cs typeface="+mj-cs"/>
              </a:rPr>
            </a:br>
            <a:endParaRPr lang="en-US" sz="3700" b="1" i="1" kern="1200" dirty="0">
              <a:solidFill>
                <a:srgbClr val="FFFFFF"/>
              </a:solidFill>
              <a:effectLst>
                <a:outerShdw blurRad="38100" dist="38100" dir="2700000" algn="tl">
                  <a:srgbClr val="000000">
                    <a:alpha val="43137"/>
                  </a:srgbClr>
                </a:outerShdw>
              </a:effectLst>
              <a:latin typeface="+mj-lt"/>
              <a:ea typeface="+mj-ea"/>
              <a:cs typeface="+mj-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966" y="1004630"/>
            <a:ext cx="5608320" cy="1766621"/>
          </a:xfrm>
          <a:prstGeom prst="rect">
            <a:avLst/>
          </a:prstGeom>
        </p:spPr>
      </p:pic>
      <p:sp>
        <p:nvSpPr>
          <p:cNvPr id="3" name="TextBox 2">
            <a:extLst>
              <a:ext uri="{FF2B5EF4-FFF2-40B4-BE49-F238E27FC236}">
                <a16:creationId xmlns:a16="http://schemas.microsoft.com/office/drawing/2014/main" id="{EAB41F41-E4D9-3806-1A6C-78AD9EE51DF1}"/>
              </a:ext>
            </a:extLst>
          </p:cNvPr>
          <p:cNvSpPr txBox="1"/>
          <p:nvPr/>
        </p:nvSpPr>
        <p:spPr>
          <a:xfrm>
            <a:off x="7627253" y="3542605"/>
            <a:ext cx="3056472" cy="1938992"/>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Funding</a:t>
            </a:r>
          </a:p>
          <a:p>
            <a:endParaRPr lang="en-US" sz="2400" dirty="0"/>
          </a:p>
          <a:p>
            <a:pPr marL="342900" indent="-342900">
              <a:buFont typeface="Wingdings" panose="05000000000000000000" pitchFamily="2" charset="2"/>
              <a:buChar char="Ø"/>
            </a:pPr>
            <a:r>
              <a:rPr lang="en-US" sz="2400" dirty="0"/>
              <a:t>Oversight</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Improvement</a:t>
            </a:r>
            <a:endParaRPr lang="en-US" dirty="0"/>
          </a:p>
        </p:txBody>
      </p:sp>
    </p:spTree>
    <p:custDataLst>
      <p:tags r:id="rId1"/>
    </p:custDataLst>
    <p:extLst>
      <p:ext uri="{BB962C8B-B14F-4D97-AF65-F5344CB8AC3E}">
        <p14:creationId xmlns:p14="http://schemas.microsoft.com/office/powerpoint/2010/main" val="308949204"/>
      </p:ext>
    </p:extLst>
  </p:cSld>
  <p:clrMapOvr>
    <a:masterClrMapping/>
  </p:clrMapOvr>
  <mc:AlternateContent xmlns:mc="http://schemas.openxmlformats.org/markup-compatibility/2006" xmlns:p14="http://schemas.microsoft.com/office/powerpoint/2010/main">
    <mc:Choice Requires="p14">
      <p:transition spd="slow" p14:dur="2000" advTm="17639"/>
    </mc:Choice>
    <mc:Fallback xmlns="">
      <p:transition spd="slow" advTm="1763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F9CE8EBC-BA21-88CE-A325-875190ACF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55276"/>
          </a:xfrm>
          <a:prstGeom prst="rect">
            <a:avLst/>
          </a:prstGeom>
        </p:spPr>
      </p:pic>
    </p:spTree>
    <p:extLst>
      <p:ext uri="{BB962C8B-B14F-4D97-AF65-F5344CB8AC3E}">
        <p14:creationId xmlns:p14="http://schemas.microsoft.com/office/powerpoint/2010/main" val="3687624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082638D-5E30-AC18-70D3-2909A8B8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35821"/>
          </a:xfrm>
          <a:prstGeom prst="rect">
            <a:avLst/>
          </a:prstGeom>
        </p:spPr>
      </p:pic>
    </p:spTree>
    <p:extLst>
      <p:ext uri="{BB962C8B-B14F-4D97-AF65-F5344CB8AC3E}">
        <p14:creationId xmlns:p14="http://schemas.microsoft.com/office/powerpoint/2010/main" val="369732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F8045B7-2892-1092-AC4C-36054A465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23370"/>
          </a:xfrm>
          <a:prstGeom prst="rect">
            <a:avLst/>
          </a:prstGeom>
        </p:spPr>
      </p:pic>
    </p:spTree>
    <p:extLst>
      <p:ext uri="{BB962C8B-B14F-4D97-AF65-F5344CB8AC3E}">
        <p14:creationId xmlns:p14="http://schemas.microsoft.com/office/powerpoint/2010/main" val="214242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DE92FD9F-36DD-6C7C-F0F1-97F3AF51D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646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67F86B11-20C0-70B9-DF7A-60078D74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758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5C5C853-3CC6-215D-EC83-A16E8D1D3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13995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2C0BEEC-C709-9121-3E18-6DEC5AD5D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35820"/>
          </a:xfrm>
          <a:prstGeom prst="rect">
            <a:avLst/>
          </a:prstGeom>
        </p:spPr>
      </p:pic>
    </p:spTree>
    <p:extLst>
      <p:ext uri="{BB962C8B-B14F-4D97-AF65-F5344CB8AC3E}">
        <p14:creationId xmlns:p14="http://schemas.microsoft.com/office/powerpoint/2010/main" val="1675324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BA334C9-2E63-5231-268A-DCDEBE1F1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63350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2134304-D7CD-61AF-8BCB-E3F5A0F7E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23370"/>
          </a:xfrm>
          <a:prstGeom prst="rect">
            <a:avLst/>
          </a:prstGeom>
        </p:spPr>
      </p:pic>
    </p:spTree>
    <p:extLst>
      <p:ext uri="{BB962C8B-B14F-4D97-AF65-F5344CB8AC3E}">
        <p14:creationId xmlns:p14="http://schemas.microsoft.com/office/powerpoint/2010/main" val="4047044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A30AB28-F1C9-7A5E-F822-41E896ADB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188146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6722" y="586855"/>
            <a:ext cx="2962278" cy="2683287"/>
          </a:xfrm>
        </p:spPr>
        <p:txBody>
          <a:bodyPr anchor="b">
            <a:normAutofit/>
          </a:bodyPr>
          <a:lstStyle/>
          <a:p>
            <a:pPr algn="r"/>
            <a:r>
              <a:rPr lang="en-US" b="1" dirty="0">
                <a:solidFill>
                  <a:srgbClr val="FFFFFF"/>
                </a:solidFill>
              </a:rPr>
              <a:t>Goals for Today’s Session</a:t>
            </a:r>
          </a:p>
        </p:txBody>
      </p:sp>
      <p:sp>
        <p:nvSpPr>
          <p:cNvPr id="3" name="Content Placeholder 2"/>
          <p:cNvSpPr>
            <a:spLocks noGrp="1"/>
          </p:cNvSpPr>
          <p:nvPr>
            <p:ph idx="1"/>
          </p:nvPr>
        </p:nvSpPr>
        <p:spPr>
          <a:xfrm>
            <a:off x="4134811" y="649480"/>
            <a:ext cx="8054142" cy="5546047"/>
          </a:xfrm>
        </p:spPr>
        <p:txBody>
          <a:bodyPr anchor="ctr">
            <a:normAutofit/>
          </a:bodyPr>
          <a:lstStyle/>
          <a:p>
            <a:pPr marL="457200" indent="-457200">
              <a:buAutoNum type="arabicPeriod"/>
            </a:pPr>
            <a:r>
              <a:rPr lang="en-US" b="1" dirty="0">
                <a:latin typeface="Times New Roman" panose="02020603050405020304" pitchFamily="18" charset="0"/>
                <a:cs typeface="Times New Roman" panose="02020603050405020304" pitchFamily="18" charset="0"/>
              </a:rPr>
              <a:t>Overview of the Indigent Defense Expenditure Report (IDER)</a:t>
            </a:r>
          </a:p>
          <a:p>
            <a:pPr marL="457200" indent="-457200">
              <a:buFont typeface="Arial" panose="020B0604020202020204" pitchFamily="34" charset="0"/>
              <a:buAutoNum type="arabicPeriod"/>
            </a:pPr>
            <a:r>
              <a:rPr lang="en-US" b="1" dirty="0">
                <a:latin typeface="Times New Roman" panose="02020603050405020304" pitchFamily="18" charset="0"/>
                <a:cs typeface="Times New Roman" panose="02020603050405020304" pitchFamily="18" charset="0"/>
              </a:rPr>
              <a:t>Review the data reported on the Criminal/Juvenile Delinquency IDER</a:t>
            </a:r>
          </a:p>
          <a:p>
            <a:pPr marL="457200" indent="-457200">
              <a:buAutoNum type="arabicPeriod"/>
            </a:pPr>
            <a:r>
              <a:rPr lang="en-US" b="1" dirty="0">
                <a:latin typeface="Times New Roman" panose="02020603050405020304" pitchFamily="18" charset="0"/>
                <a:cs typeface="Times New Roman" panose="02020603050405020304" pitchFamily="18" charset="0"/>
              </a:rPr>
              <a:t>Walk-Through of TIDC’s IDER website</a:t>
            </a:r>
            <a:endParaRPr lang="en-US" sz="2800" b="1" dirty="0">
              <a:latin typeface="Times New Roman" panose="02020603050405020304" pitchFamily="18" charset="0"/>
              <a:cs typeface="Times New Roman" panose="02020603050405020304" pitchFamily="18" charset="0"/>
            </a:endParaRPr>
          </a:p>
          <a:p>
            <a:pPr marL="457200" indent="-457200">
              <a:buAutoNum type="arabicPeriod"/>
            </a:pPr>
            <a:r>
              <a:rPr lang="en-US" b="1" dirty="0">
                <a:latin typeface="Times New Roman" panose="02020603050405020304" pitchFamily="18" charset="0"/>
                <a:cs typeface="Times New Roman" panose="02020603050405020304" pitchFamily="18" charset="0"/>
              </a:rPr>
              <a:t>Q &amp; A</a:t>
            </a:r>
          </a:p>
          <a:p>
            <a:pPr marL="0" indent="0">
              <a:buNone/>
            </a:pPr>
            <a:endParaRPr lang="en-US" sz="2000" dirty="0"/>
          </a:p>
        </p:txBody>
      </p:sp>
    </p:spTree>
    <p:extLst>
      <p:ext uri="{BB962C8B-B14F-4D97-AF65-F5344CB8AC3E}">
        <p14:creationId xmlns:p14="http://schemas.microsoft.com/office/powerpoint/2010/main" val="2467720075"/>
      </p:ext>
    </p:extLst>
  </p:cSld>
  <p:clrMapOvr>
    <a:masterClrMapping/>
  </p:clrMapOvr>
  <mc:AlternateContent xmlns:mc="http://schemas.openxmlformats.org/markup-compatibility/2006" xmlns:p14="http://schemas.microsoft.com/office/powerpoint/2010/main">
    <mc:Choice Requires="p14">
      <p:transition spd="slow" p14:dur="2000" advTm="56166"/>
    </mc:Choice>
    <mc:Fallback xmlns="">
      <p:transition spd="slow" advTm="5616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BD739D3-1BB2-CD16-92C1-BE1D25229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979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DCD0D22-ED7B-E11D-D940-FEADE8857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082590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16A9248-6582-39AD-5250-CB168A822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56660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C2F57F49-2E05-F01B-B0CA-935DEFB29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9276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E57110A5-5D37-0255-BBBB-E2B5FBFA4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26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159A658-D05E-C937-FCB6-26A75BA17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803198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BF943B4B-27E6-CC6B-B880-F8C409A3A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5511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C1DCA03-5DB0-410D-06F2-E6BBE5CDD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291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ADC9962-9B37-006A-A758-8B69F6622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0995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9329768-0572-9EB2-83EE-A6FFC396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076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EE083-719D-E723-A253-CB3FC1BBED2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A0DA45-9A14-17FE-A7A7-E1CF3553C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1B264838-80E8-EDAF-616A-A6B0129EC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6145E8A0-25D3-81EF-9485-F8D578761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5F3F59EB-F504-848E-E7C9-2FE62CA76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4C862E-D6E2-90CE-5BC2-A4A63289FE14}"/>
              </a:ext>
            </a:extLst>
          </p:cNvPr>
          <p:cNvSpPr>
            <a:spLocks noGrp="1"/>
          </p:cNvSpPr>
          <p:nvPr>
            <p:ph type="title"/>
          </p:nvPr>
        </p:nvSpPr>
        <p:spPr>
          <a:xfrm>
            <a:off x="934872" y="982272"/>
            <a:ext cx="3388419" cy="4560970"/>
          </a:xfrm>
        </p:spPr>
        <p:txBody>
          <a:bodyPr>
            <a:normAutofit/>
          </a:bodyPr>
          <a:lstStyle/>
          <a:p>
            <a:r>
              <a:rPr lang="en-US" sz="4000" b="1" dirty="0">
                <a:solidFill>
                  <a:srgbClr val="FFFFFF"/>
                </a:solidFill>
              </a:rPr>
              <a:t>Indigent Defense Expenditure Report</a:t>
            </a:r>
            <a:br>
              <a:rPr lang="en-US" sz="4000" b="1" dirty="0">
                <a:solidFill>
                  <a:srgbClr val="FFFFFF"/>
                </a:solidFill>
              </a:rPr>
            </a:br>
            <a:r>
              <a:rPr lang="en-US" sz="4000" b="1" dirty="0">
                <a:solidFill>
                  <a:srgbClr val="FFFFFF"/>
                </a:solidFill>
              </a:rPr>
              <a:t>(IDER)</a:t>
            </a:r>
          </a:p>
        </p:txBody>
      </p:sp>
      <p:sp>
        <p:nvSpPr>
          <p:cNvPr id="17" name="Rectangle 8">
            <a:extLst>
              <a:ext uri="{FF2B5EF4-FFF2-40B4-BE49-F238E27FC236}">
                <a16:creationId xmlns:a16="http://schemas.microsoft.com/office/drawing/2014/main" id="{7C88EFDB-C3D0-8A98-75FD-1CD5EE4C5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a:extLst>
              <a:ext uri="{FF2B5EF4-FFF2-40B4-BE49-F238E27FC236}">
                <a16:creationId xmlns:a16="http://schemas.microsoft.com/office/drawing/2014/main" id="{857078FD-D3F5-1774-5ADA-2B2CE5040455}"/>
              </a:ext>
            </a:extLst>
          </p:cNvPr>
          <p:cNvSpPr>
            <a:spLocks noGrp="1"/>
          </p:cNvSpPr>
          <p:nvPr>
            <p:ph idx="1"/>
          </p:nvPr>
        </p:nvSpPr>
        <p:spPr>
          <a:xfrm>
            <a:off x="5176473" y="1810810"/>
            <a:ext cx="6278927" cy="4334629"/>
          </a:xfrm>
        </p:spPr>
        <p:txBody>
          <a:bodyPr anchor="ctr">
            <a:normAutofit/>
          </a:bodyPr>
          <a:lstStyle/>
          <a:p>
            <a:pPr marL="0" indent="0">
              <a:buNone/>
            </a:pPr>
            <a:endParaRPr lang="en-US" sz="2400" dirty="0">
              <a:solidFill>
                <a:srgbClr val="FEFFFF"/>
              </a:solidFill>
            </a:endParaRPr>
          </a:p>
          <a:p>
            <a:pPr>
              <a:buFont typeface="Wingdings" panose="05000000000000000000" pitchFamily="2" charset="2"/>
              <a:buChar char="Ø"/>
            </a:pPr>
            <a:r>
              <a:rPr lang="en-US" sz="2400" dirty="0">
                <a:solidFill>
                  <a:srgbClr val="FEFFFF"/>
                </a:solidFill>
              </a:rPr>
              <a:t>WHO: All county auditors or financial officers </a:t>
            </a:r>
          </a:p>
          <a:p>
            <a:pPr>
              <a:buFont typeface="Wingdings" panose="05000000000000000000" pitchFamily="2" charset="2"/>
              <a:buChar char="Ø"/>
            </a:pPr>
            <a:r>
              <a:rPr lang="en-US" sz="2400" dirty="0">
                <a:solidFill>
                  <a:srgbClr val="FEFFFF"/>
                </a:solidFill>
              </a:rPr>
              <a:t>WHAT: Annual report of county indigent defense expenditures and cases</a:t>
            </a:r>
          </a:p>
          <a:p>
            <a:pPr>
              <a:buFont typeface="Wingdings" panose="05000000000000000000" pitchFamily="2" charset="2"/>
              <a:buChar char="Ø"/>
            </a:pPr>
            <a:r>
              <a:rPr lang="en-US" sz="2400" dirty="0">
                <a:solidFill>
                  <a:srgbClr val="FEFFFF"/>
                </a:solidFill>
              </a:rPr>
              <a:t>WHEN: Due November 1st</a:t>
            </a:r>
          </a:p>
          <a:p>
            <a:pPr>
              <a:buFont typeface="Wingdings" panose="05000000000000000000" pitchFamily="2" charset="2"/>
              <a:buChar char="Ø"/>
            </a:pPr>
            <a:r>
              <a:rPr lang="en-US" sz="2400" dirty="0">
                <a:solidFill>
                  <a:srgbClr val="FEFFFF"/>
                </a:solidFill>
              </a:rPr>
              <a:t>WHERE: TIDC’s NEW Reporting Website!</a:t>
            </a:r>
          </a:p>
          <a:p>
            <a:pPr>
              <a:buFont typeface="Wingdings" panose="05000000000000000000" pitchFamily="2" charset="2"/>
              <a:buChar char="Ø"/>
            </a:pPr>
            <a:r>
              <a:rPr lang="en-US" sz="2400" dirty="0">
                <a:solidFill>
                  <a:srgbClr val="FEFFFF"/>
                </a:solidFill>
              </a:rPr>
              <a:t>WHY: Statutory requirement</a:t>
            </a:r>
          </a:p>
          <a:p>
            <a:pPr>
              <a:buFont typeface="Wingdings" panose="05000000000000000000" pitchFamily="2" charset="2"/>
              <a:buChar char="Ø"/>
            </a:pPr>
            <a:r>
              <a:rPr lang="en-US" sz="2400" dirty="0">
                <a:solidFill>
                  <a:srgbClr val="FEFFFF"/>
                </a:solidFill>
              </a:rPr>
              <a:t>HOW:  Today’s Topic </a:t>
            </a:r>
          </a:p>
          <a:p>
            <a:pPr>
              <a:buFont typeface="Wingdings" panose="05000000000000000000" pitchFamily="2" charset="2"/>
              <a:buChar char="Ø"/>
            </a:pPr>
            <a:endParaRPr lang="en-US" sz="2400" dirty="0">
              <a:solidFill>
                <a:srgbClr val="FEFFFF"/>
              </a:solidFill>
            </a:endParaRPr>
          </a:p>
        </p:txBody>
      </p:sp>
    </p:spTree>
    <p:extLst>
      <p:ext uri="{BB962C8B-B14F-4D97-AF65-F5344CB8AC3E}">
        <p14:creationId xmlns:p14="http://schemas.microsoft.com/office/powerpoint/2010/main" val="1610010388"/>
      </p:ext>
    </p:extLst>
  </p:cSld>
  <p:clrMapOvr>
    <a:masterClrMapping/>
  </p:clrMapOvr>
  <mc:AlternateContent xmlns:mc="http://schemas.openxmlformats.org/markup-compatibility/2006">
    <mc:Choice xmlns:p14="http://schemas.microsoft.com/office/powerpoint/2010/main" Requires="p14">
      <p:transition spd="slow" p14:dur="2000" advTm="18855"/>
    </mc:Choice>
    <mc:Fallback>
      <p:transition spd="slow" advTm="1885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6568E61-A1B3-721F-4F8A-6C2D09338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5153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8DB43672-9AFE-0FD4-B842-F00D22BB7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3493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F590E978-3BDA-7479-2C28-487385CEA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549"/>
            <a:ext cx="12192000" cy="6945549"/>
          </a:xfrm>
          <a:prstGeom prst="rect">
            <a:avLst/>
          </a:prstGeom>
        </p:spPr>
      </p:pic>
    </p:spTree>
    <p:extLst>
      <p:ext uri="{BB962C8B-B14F-4D97-AF65-F5344CB8AC3E}">
        <p14:creationId xmlns:p14="http://schemas.microsoft.com/office/powerpoint/2010/main" val="4275810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438C63B-03E2-E95B-72AB-081300BFA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9341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6DE2200-AFE0-4248-D321-404BD5BF1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088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2258F-B740-CBE2-C173-60A63514EF2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A2AFCD-4D82-9CDD-0A9D-7A1A84D59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58FBAF0-CB8A-F68E-1290-13500A89F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3A7CBB7-F69F-E2CA-D8A3-C7361F367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49864B3E-E6CE-BBEA-DB9E-0CD709E7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B43AEE-FF27-BBD6-1ABD-5730F8195E1E}"/>
              </a:ext>
            </a:extLst>
          </p:cNvPr>
          <p:cNvSpPr>
            <a:spLocks noGrp="1"/>
          </p:cNvSpPr>
          <p:nvPr>
            <p:ph type="title"/>
          </p:nvPr>
        </p:nvSpPr>
        <p:spPr>
          <a:xfrm>
            <a:off x="934872" y="982272"/>
            <a:ext cx="3388419" cy="4560970"/>
          </a:xfrm>
        </p:spPr>
        <p:txBody>
          <a:bodyPr>
            <a:normAutofit/>
          </a:bodyPr>
          <a:lstStyle/>
          <a:p>
            <a:pPr algn="r"/>
            <a:r>
              <a:rPr lang="en-US" sz="3600" b="1" dirty="0">
                <a:solidFill>
                  <a:srgbClr val="FFFFFF"/>
                </a:solidFill>
              </a:rPr>
              <a:t>Some Counties will Have Additional IDER Sections</a:t>
            </a:r>
          </a:p>
        </p:txBody>
      </p:sp>
      <p:sp>
        <p:nvSpPr>
          <p:cNvPr id="17" name="Rectangle 8">
            <a:extLst>
              <a:ext uri="{FF2B5EF4-FFF2-40B4-BE49-F238E27FC236}">
                <a16:creationId xmlns:a16="http://schemas.microsoft.com/office/drawing/2014/main" id="{FA2737B6-35BE-060E-E3F1-B57C5F7E2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ext Placeholder 8">
            <a:extLst>
              <a:ext uri="{FF2B5EF4-FFF2-40B4-BE49-F238E27FC236}">
                <a16:creationId xmlns:a16="http://schemas.microsoft.com/office/drawing/2014/main" id="{CE35CFD5-6062-28C5-E044-A97C60FDDD4C}"/>
              </a:ext>
            </a:extLst>
          </p:cNvPr>
          <p:cNvSpPr>
            <a:spLocks noGrp="1"/>
          </p:cNvSpPr>
          <p:nvPr>
            <p:ph idx="1"/>
          </p:nvPr>
        </p:nvSpPr>
        <p:spPr>
          <a:xfrm>
            <a:off x="5221288" y="1719263"/>
            <a:ext cx="5949950" cy="4435316"/>
          </a:xfrm>
        </p:spPr>
        <p:txBody>
          <a:bodyPr>
            <a:normAutofit/>
          </a:bodyPr>
          <a:lstStyle/>
          <a:p>
            <a:pPr marL="0" indent="0">
              <a:buNone/>
            </a:pPr>
            <a:r>
              <a:rPr lang="en-ZA" dirty="0"/>
              <a:t>Counties that host public defender offices and/or managed assigned counsel offices will also complete</a:t>
            </a:r>
          </a:p>
          <a:p>
            <a:pPr marL="858838"/>
            <a:r>
              <a:rPr lang="en-ZA" sz="2400" dirty="0"/>
              <a:t>Public Defender Addendum </a:t>
            </a:r>
          </a:p>
          <a:p>
            <a:pPr marL="858838"/>
            <a:r>
              <a:rPr lang="en-ZA" sz="2400" dirty="0"/>
              <a:t>MAC Addendum</a:t>
            </a:r>
          </a:p>
          <a:p>
            <a:pPr marL="858838"/>
            <a:r>
              <a:rPr lang="en-ZA" sz="2400" dirty="0"/>
              <a:t>Public Defender/MAC Salary Addendum</a:t>
            </a:r>
          </a:p>
          <a:p>
            <a:pPr marL="630238" indent="0">
              <a:buNone/>
            </a:pPr>
            <a:endParaRPr lang="en-ZA" sz="2400" dirty="0"/>
          </a:p>
          <a:p>
            <a:pPr marL="0" indent="0">
              <a:buNone/>
            </a:pPr>
            <a:r>
              <a:rPr lang="en-ZA" sz="2400" dirty="0"/>
              <a:t>(Counties that participate in regional PDs but are not host counties will not report these.)</a:t>
            </a:r>
          </a:p>
        </p:txBody>
      </p:sp>
    </p:spTree>
    <p:extLst>
      <p:ext uri="{BB962C8B-B14F-4D97-AF65-F5344CB8AC3E}">
        <p14:creationId xmlns:p14="http://schemas.microsoft.com/office/powerpoint/2010/main" val="2422987247"/>
      </p:ext>
    </p:extLst>
  </p:cSld>
  <p:clrMapOvr>
    <a:masterClrMapping/>
  </p:clrMapOvr>
  <mc:AlternateContent xmlns:mc="http://schemas.openxmlformats.org/markup-compatibility/2006">
    <mc:Choice xmlns:p14="http://schemas.microsoft.com/office/powerpoint/2010/main" Requires="p14">
      <p:transition spd="slow" p14:dur="2000" advTm="32051"/>
    </mc:Choice>
    <mc:Fallback>
      <p:transition spd="slow" advTm="32051"/>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68D65-6402-11C3-CED0-A75B0776F4B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963AA4-2A7B-DA63-D328-4A2A141A2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9A813AB4-B264-6F7F-9B7F-1FDB74719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1C6A04E3-814A-C2EA-7731-2703794ED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6A878D55-8D31-6820-7BCA-586B8F1B41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E5A25B-0781-31D2-BB2E-4668EAB93059}"/>
              </a:ext>
            </a:extLst>
          </p:cNvPr>
          <p:cNvSpPr>
            <a:spLocks noGrp="1"/>
          </p:cNvSpPr>
          <p:nvPr>
            <p:ph type="title"/>
          </p:nvPr>
        </p:nvSpPr>
        <p:spPr>
          <a:xfrm>
            <a:off x="934872" y="982272"/>
            <a:ext cx="3388419" cy="4560970"/>
          </a:xfrm>
        </p:spPr>
        <p:txBody>
          <a:bodyPr>
            <a:normAutofit fontScale="90000"/>
          </a:bodyPr>
          <a:lstStyle/>
          <a:p>
            <a:r>
              <a:rPr lang="en-US" sz="4000" b="1" dirty="0">
                <a:solidFill>
                  <a:srgbClr val="FFFFFF"/>
                </a:solidFill>
              </a:rPr>
              <a:t>Indigent Defense Expenditure Report</a:t>
            </a:r>
            <a:br>
              <a:rPr lang="en-US" sz="4000" b="1" dirty="0">
                <a:solidFill>
                  <a:srgbClr val="FFFFFF"/>
                </a:solidFill>
              </a:rPr>
            </a:br>
            <a:r>
              <a:rPr lang="en-US" sz="4000" b="1" dirty="0">
                <a:solidFill>
                  <a:srgbClr val="FFFFFF"/>
                </a:solidFill>
              </a:rPr>
              <a:t>(IDER)</a:t>
            </a:r>
            <a:br>
              <a:rPr lang="en-US" sz="4000" b="1" dirty="0">
                <a:solidFill>
                  <a:srgbClr val="FFFFFF"/>
                </a:solidFill>
              </a:rPr>
            </a:br>
            <a:r>
              <a:rPr lang="en-US" sz="4000" b="1" dirty="0">
                <a:solidFill>
                  <a:srgbClr val="FFFFFF"/>
                </a:solidFill>
              </a:rPr>
              <a:t>Manual</a:t>
            </a:r>
            <a:br>
              <a:rPr lang="en-US" sz="4000" b="1" dirty="0">
                <a:solidFill>
                  <a:srgbClr val="FFFFFF"/>
                </a:solidFill>
              </a:rPr>
            </a:br>
            <a:br>
              <a:rPr lang="en-US" sz="4000" b="1" dirty="0">
                <a:solidFill>
                  <a:srgbClr val="FFFFFF"/>
                </a:solidFill>
              </a:rPr>
            </a:br>
            <a:r>
              <a:rPr lang="en-US" sz="2200" b="1" dirty="0">
                <a:solidFill>
                  <a:schemeClr val="bg1"/>
                </a:solidFill>
                <a:hlinkClick r:id="rId3">
                  <a:extLst>
                    <a:ext uri="{A12FA001-AC4F-418D-AE19-62706E023703}">
                      <ahyp:hlinkClr xmlns:ahyp="http://schemas.microsoft.com/office/drawing/2018/hyperlinkcolor" val="tx"/>
                    </a:ext>
                  </a:extLst>
                </a:hlinkClick>
              </a:rPr>
              <a:t>https</a:t>
            </a:r>
            <a:r>
              <a:rPr lang="en-US" sz="2200" b="1" dirty="0">
                <a:solidFill>
                  <a:schemeClr val="bg1"/>
                </a:solidFill>
                <a:hlinkClick r:id="rId3">
                  <a:extLst>
                    <a:ext uri="{A12FA001-AC4F-418D-AE19-62706E023703}">
                      <ahyp:hlinkClr xmlns:ahyp="http://schemas.microsoft.com/office/drawing/2018/hyperlinkcolor" val="tx"/>
                    </a:ext>
                  </a:extLst>
                </a:hlinkClick>
              </a:rPr>
              <a:t>://www.tidc.texas.gov/media/sjlncgtm/fy2025-indigent-defense-expenditure-manual.pdf</a:t>
            </a:r>
            <a:endParaRPr lang="en-US" sz="4000" b="1" dirty="0">
              <a:solidFill>
                <a:schemeClr val="bg1"/>
              </a:solidFill>
            </a:endParaRPr>
          </a:p>
        </p:txBody>
      </p:sp>
      <p:sp>
        <p:nvSpPr>
          <p:cNvPr id="17" name="Rectangle 8">
            <a:extLst>
              <a:ext uri="{FF2B5EF4-FFF2-40B4-BE49-F238E27FC236}">
                <a16:creationId xmlns:a16="http://schemas.microsoft.com/office/drawing/2014/main" id="{83AD0B37-6FEB-33C6-B4DC-C132884EC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a:extLst>
              <a:ext uri="{FF2B5EF4-FFF2-40B4-BE49-F238E27FC236}">
                <a16:creationId xmlns:a16="http://schemas.microsoft.com/office/drawing/2014/main" id="{0D61DFA0-E8F0-F433-2E71-A33A64255CFF}"/>
              </a:ext>
            </a:extLst>
          </p:cNvPr>
          <p:cNvSpPr>
            <a:spLocks noGrp="1"/>
          </p:cNvSpPr>
          <p:nvPr>
            <p:ph idx="1"/>
          </p:nvPr>
        </p:nvSpPr>
        <p:spPr>
          <a:xfrm>
            <a:off x="5176473" y="1810810"/>
            <a:ext cx="6278927" cy="4334629"/>
          </a:xfrm>
        </p:spPr>
        <p:txBody>
          <a:bodyPr anchor="ctr">
            <a:normAutofit/>
          </a:bodyPr>
          <a:lstStyle/>
          <a:p>
            <a:pPr marL="0" indent="0">
              <a:buNone/>
            </a:pPr>
            <a:endParaRPr lang="en-US" sz="2400" dirty="0">
              <a:solidFill>
                <a:srgbClr val="FEFFFF"/>
              </a:solidFill>
            </a:endParaRPr>
          </a:p>
          <a:p>
            <a:pPr>
              <a:buFont typeface="Wingdings" panose="05000000000000000000" pitchFamily="2" charset="2"/>
              <a:buChar char="Ø"/>
            </a:pPr>
            <a:endParaRPr lang="en-US" sz="2400" dirty="0">
              <a:solidFill>
                <a:srgbClr val="FEFFFF"/>
              </a:solidFill>
            </a:endParaRPr>
          </a:p>
        </p:txBody>
      </p:sp>
      <p:pic>
        <p:nvPicPr>
          <p:cNvPr id="3" name="Picture 2">
            <a:extLst>
              <a:ext uri="{FF2B5EF4-FFF2-40B4-BE49-F238E27FC236}">
                <a16:creationId xmlns:a16="http://schemas.microsoft.com/office/drawing/2014/main" id="{1C637D2D-AEF8-2EC2-860E-8CDC635CCC88}"/>
              </a:ext>
            </a:extLst>
          </p:cNvPr>
          <p:cNvPicPr>
            <a:picLocks noChangeAspect="1"/>
          </p:cNvPicPr>
          <p:nvPr/>
        </p:nvPicPr>
        <p:blipFill>
          <a:blip r:embed="rId4"/>
          <a:stretch>
            <a:fillRect/>
          </a:stretch>
        </p:blipFill>
        <p:spPr>
          <a:xfrm>
            <a:off x="5470749" y="0"/>
            <a:ext cx="5266945" cy="6858000"/>
          </a:xfrm>
          <a:prstGeom prst="rect">
            <a:avLst/>
          </a:prstGeom>
        </p:spPr>
      </p:pic>
    </p:spTree>
    <p:extLst>
      <p:ext uri="{BB962C8B-B14F-4D97-AF65-F5344CB8AC3E}">
        <p14:creationId xmlns:p14="http://schemas.microsoft.com/office/powerpoint/2010/main" val="4109680576"/>
      </p:ext>
    </p:extLst>
  </p:cSld>
  <p:clrMapOvr>
    <a:masterClrMapping/>
  </p:clrMapOvr>
  <mc:AlternateContent xmlns:mc="http://schemas.openxmlformats.org/markup-compatibility/2006">
    <mc:Choice xmlns:p14="http://schemas.microsoft.com/office/powerpoint/2010/main" Requires="p14">
      <p:transition spd="slow" p14:dur="2000" advTm="18855"/>
    </mc:Choice>
    <mc:Fallback>
      <p:transition spd="slow" advTm="1885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FADD6-6431-0AA3-A7A4-808046A8C15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C3958F-1E5D-BA68-902F-E94943B97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5BED886-5571-BEEB-C5C4-C74777C7A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14719BCA-3FD8-A995-06EA-A4EA9C778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EC427277-22F3-7A12-13ED-8FCA0C7F2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3ED0373-DB19-9878-1686-642C59143304}"/>
              </a:ext>
            </a:extLst>
          </p:cNvPr>
          <p:cNvSpPr>
            <a:spLocks noGrp="1"/>
          </p:cNvSpPr>
          <p:nvPr>
            <p:ph type="title"/>
          </p:nvPr>
        </p:nvSpPr>
        <p:spPr>
          <a:xfrm>
            <a:off x="934872" y="982272"/>
            <a:ext cx="3388419" cy="4560970"/>
          </a:xfrm>
        </p:spPr>
        <p:txBody>
          <a:bodyPr>
            <a:normAutofit/>
          </a:bodyPr>
          <a:lstStyle/>
          <a:p>
            <a:pPr algn="r"/>
            <a:r>
              <a:rPr lang="en-US" sz="3600" b="1" dirty="0">
                <a:solidFill>
                  <a:srgbClr val="FFFFFF"/>
                </a:solidFill>
              </a:rPr>
              <a:t>Questions about the Criminal/Juvenile IDER?</a:t>
            </a:r>
          </a:p>
        </p:txBody>
      </p:sp>
      <p:sp>
        <p:nvSpPr>
          <p:cNvPr id="17" name="Rectangle 8">
            <a:extLst>
              <a:ext uri="{FF2B5EF4-FFF2-40B4-BE49-F238E27FC236}">
                <a16:creationId xmlns:a16="http://schemas.microsoft.com/office/drawing/2014/main" id="{0DB1F509-8006-CA1F-4081-E8EC56294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ext Placeholder 8">
            <a:extLst>
              <a:ext uri="{FF2B5EF4-FFF2-40B4-BE49-F238E27FC236}">
                <a16:creationId xmlns:a16="http://schemas.microsoft.com/office/drawing/2014/main" id="{47E0E624-DF9B-8641-F5BA-F7E42BF4F645}"/>
              </a:ext>
            </a:extLst>
          </p:cNvPr>
          <p:cNvSpPr>
            <a:spLocks noGrp="1"/>
          </p:cNvSpPr>
          <p:nvPr>
            <p:ph idx="1"/>
          </p:nvPr>
        </p:nvSpPr>
        <p:spPr>
          <a:xfrm>
            <a:off x="5221288" y="1719263"/>
            <a:ext cx="5949950" cy="2449781"/>
          </a:xfrm>
        </p:spPr>
        <p:txBody>
          <a:bodyPr>
            <a:normAutofit/>
          </a:bodyPr>
          <a:lstStyle/>
          <a:p>
            <a:pPr marL="0" indent="0" algn="ctr">
              <a:buNone/>
            </a:pPr>
            <a:r>
              <a:rPr lang="en-ZA" dirty="0"/>
              <a:t>Website/Login Issues</a:t>
            </a:r>
          </a:p>
          <a:p>
            <a:pPr marL="0" indent="0">
              <a:buNone/>
            </a:pPr>
            <a:r>
              <a:rPr lang="en-ZA" dirty="0">
                <a:solidFill>
                  <a:schemeClr val="bg1"/>
                </a:solidFill>
                <a:hlinkClick r:id="rId3">
                  <a:extLst>
                    <a:ext uri="{A12FA001-AC4F-418D-AE19-62706E023703}">
                      <ahyp:hlinkClr xmlns:ahyp="http://schemas.microsoft.com/office/drawing/2018/hyperlinkcolor" val="tx"/>
                    </a:ext>
                  </a:extLst>
                </a:hlinkClick>
              </a:rPr>
              <a:t>tidc@tamu.edu</a:t>
            </a:r>
            <a:r>
              <a:rPr lang="en-ZA" dirty="0">
                <a:solidFill>
                  <a:schemeClr val="bg1"/>
                </a:solidFill>
              </a:rPr>
              <a:t>   (979)845-6754</a:t>
            </a:r>
          </a:p>
          <a:p>
            <a:pPr marL="0" indent="0">
              <a:buNone/>
            </a:pPr>
            <a:endParaRPr lang="en-ZA" dirty="0">
              <a:solidFill>
                <a:schemeClr val="bg1"/>
              </a:solidFill>
            </a:endParaRPr>
          </a:p>
          <a:p>
            <a:pPr marL="0" indent="0" algn="ctr">
              <a:buNone/>
            </a:pPr>
            <a:r>
              <a:rPr lang="en-ZA" dirty="0"/>
              <a:t>Crim/</a:t>
            </a:r>
            <a:r>
              <a:rPr lang="en-ZA" dirty="0" err="1"/>
              <a:t>Juv</a:t>
            </a:r>
            <a:r>
              <a:rPr lang="en-ZA" dirty="0"/>
              <a:t> IDER Report Content Questions</a:t>
            </a:r>
          </a:p>
          <a:p>
            <a:pPr marL="0" indent="0">
              <a:buNone/>
            </a:pPr>
            <a:endParaRPr lang="en-ZA" dirty="0"/>
          </a:p>
        </p:txBody>
      </p:sp>
      <p:sp>
        <p:nvSpPr>
          <p:cNvPr id="5" name="TextBox 4">
            <a:extLst>
              <a:ext uri="{FF2B5EF4-FFF2-40B4-BE49-F238E27FC236}">
                <a16:creationId xmlns:a16="http://schemas.microsoft.com/office/drawing/2014/main" id="{592113FA-7DF5-8BFB-BA19-F121148FE15C}"/>
              </a:ext>
            </a:extLst>
          </p:cNvPr>
          <p:cNvSpPr txBox="1"/>
          <p:nvPr/>
        </p:nvSpPr>
        <p:spPr>
          <a:xfrm>
            <a:off x="5661400" y="4262034"/>
            <a:ext cx="2595966" cy="923330"/>
          </a:xfrm>
          <a:prstGeom prst="rect">
            <a:avLst/>
          </a:prstGeom>
          <a:noFill/>
        </p:spPr>
        <p:txBody>
          <a:bodyPr wrap="square" rtlCol="0">
            <a:spAutoFit/>
          </a:bodyPr>
          <a:lstStyle/>
          <a:p>
            <a:r>
              <a:rPr lang="en-US" dirty="0"/>
              <a:t>Debra Stewart</a:t>
            </a:r>
          </a:p>
          <a:p>
            <a:r>
              <a:rPr lang="en-US" dirty="0">
                <a:solidFill>
                  <a:schemeClr val="bg1"/>
                </a:solidFill>
                <a:hlinkClick r:id="rId4">
                  <a:extLst>
                    <a:ext uri="{A12FA001-AC4F-418D-AE19-62706E023703}">
                      <ahyp:hlinkClr xmlns:ahyp="http://schemas.microsoft.com/office/drawing/2018/hyperlinkcolor" val="tx"/>
                    </a:ext>
                  </a:extLst>
                </a:hlinkClick>
              </a:rPr>
              <a:t>dstewart@tidc.texas.gov</a:t>
            </a:r>
            <a:endParaRPr lang="en-US" dirty="0">
              <a:solidFill>
                <a:schemeClr val="bg1"/>
              </a:solidFill>
            </a:endParaRPr>
          </a:p>
          <a:p>
            <a:r>
              <a:rPr lang="en-US" dirty="0">
                <a:solidFill>
                  <a:schemeClr val="bg1"/>
                </a:solidFill>
              </a:rPr>
              <a:t>512-936-7561</a:t>
            </a:r>
          </a:p>
        </p:txBody>
      </p:sp>
      <p:sp>
        <p:nvSpPr>
          <p:cNvPr id="7" name="TextBox 6">
            <a:extLst>
              <a:ext uri="{FF2B5EF4-FFF2-40B4-BE49-F238E27FC236}">
                <a16:creationId xmlns:a16="http://schemas.microsoft.com/office/drawing/2014/main" id="{1A2D6F18-A08C-401F-BB44-143D1476BAB2}"/>
              </a:ext>
            </a:extLst>
          </p:cNvPr>
          <p:cNvSpPr txBox="1"/>
          <p:nvPr/>
        </p:nvSpPr>
        <p:spPr>
          <a:xfrm>
            <a:off x="8322590" y="4262034"/>
            <a:ext cx="2595966" cy="923330"/>
          </a:xfrm>
          <a:prstGeom prst="rect">
            <a:avLst/>
          </a:prstGeom>
          <a:noFill/>
        </p:spPr>
        <p:txBody>
          <a:bodyPr wrap="square" rtlCol="0">
            <a:spAutoFit/>
          </a:bodyPr>
          <a:lstStyle/>
          <a:p>
            <a:r>
              <a:rPr lang="en-US" dirty="0"/>
              <a:t>Edwin Colfax</a:t>
            </a:r>
          </a:p>
          <a:p>
            <a:r>
              <a:rPr lang="en-US" dirty="0">
                <a:solidFill>
                  <a:schemeClr val="bg1"/>
                </a:solidFill>
                <a:hlinkClick r:id="rId5">
                  <a:extLst>
                    <a:ext uri="{A12FA001-AC4F-418D-AE19-62706E023703}">
                      <ahyp:hlinkClr xmlns:ahyp="http://schemas.microsoft.com/office/drawing/2018/hyperlinkcolor" val="tx"/>
                    </a:ext>
                  </a:extLst>
                </a:hlinkClick>
              </a:rPr>
              <a:t>ecolfax@tidc.texas.gov</a:t>
            </a:r>
            <a:endParaRPr lang="en-US" dirty="0">
              <a:solidFill>
                <a:schemeClr val="bg1"/>
              </a:solidFill>
            </a:endParaRPr>
          </a:p>
          <a:p>
            <a:r>
              <a:rPr lang="en-US" dirty="0">
                <a:solidFill>
                  <a:schemeClr val="bg1"/>
                </a:solidFill>
              </a:rPr>
              <a:t>512-463-2508</a:t>
            </a:r>
          </a:p>
        </p:txBody>
      </p:sp>
    </p:spTree>
    <p:extLst>
      <p:ext uri="{BB962C8B-B14F-4D97-AF65-F5344CB8AC3E}">
        <p14:creationId xmlns:p14="http://schemas.microsoft.com/office/powerpoint/2010/main" val="1306040349"/>
      </p:ext>
    </p:extLst>
  </p:cSld>
  <p:clrMapOvr>
    <a:masterClrMapping/>
  </p:clrMapOvr>
  <mc:AlternateContent xmlns:mc="http://schemas.openxmlformats.org/markup-compatibility/2006">
    <mc:Choice xmlns:p14="http://schemas.microsoft.com/office/powerpoint/2010/main" Requires="p14">
      <p:transition spd="slow" p14:dur="2000" advTm="32051"/>
    </mc:Choice>
    <mc:Fallback>
      <p:transition spd="slow" advTm="3205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33400" y="982272"/>
            <a:ext cx="3789891" cy="4560970"/>
          </a:xfrm>
        </p:spPr>
        <p:txBody>
          <a:bodyPr>
            <a:normAutofit/>
          </a:bodyPr>
          <a:lstStyle/>
          <a:p>
            <a:pPr algn="r"/>
            <a:r>
              <a:rPr lang="en-US" sz="4000" b="1" dirty="0">
                <a:solidFill>
                  <a:srgbClr val="FFFFFF"/>
                </a:solidFill>
              </a:rPr>
              <a:t>Three</a:t>
            </a:r>
            <a:br>
              <a:rPr lang="en-US" sz="4000" b="1" dirty="0">
                <a:solidFill>
                  <a:srgbClr val="FFFFFF"/>
                </a:solidFill>
              </a:rPr>
            </a:br>
            <a:r>
              <a:rPr lang="en-US" sz="4000" b="1" dirty="0">
                <a:solidFill>
                  <a:srgbClr val="FFFFFF"/>
                </a:solidFill>
              </a:rPr>
              <a:t>Report Modules in IDER System</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p:cNvSpPr>
            <a:spLocks noGrp="1"/>
          </p:cNvSpPr>
          <p:nvPr>
            <p:ph idx="1"/>
          </p:nvPr>
        </p:nvSpPr>
        <p:spPr>
          <a:xfrm>
            <a:off x="5221862" y="1719618"/>
            <a:ext cx="5948831" cy="4334629"/>
          </a:xfrm>
        </p:spPr>
        <p:txBody>
          <a:bodyPr anchor="ctr">
            <a:normAutofit fontScale="77500" lnSpcReduction="20000"/>
          </a:bodyPr>
          <a:lstStyle/>
          <a:p>
            <a:pPr>
              <a:buFont typeface="Wingdings" panose="05000000000000000000" pitchFamily="2" charset="2"/>
              <a:buChar char="Ø"/>
            </a:pPr>
            <a:r>
              <a:rPr lang="en-US" dirty="0">
                <a:solidFill>
                  <a:srgbClr val="FEFFFF"/>
                </a:solidFill>
              </a:rPr>
              <a:t>Criminal &amp; Juvenile Delinquency IDER</a:t>
            </a:r>
          </a:p>
          <a:p>
            <a:pPr marL="0" indent="0">
              <a:buNone/>
            </a:pPr>
            <a:r>
              <a:rPr lang="en-US" dirty="0">
                <a:solidFill>
                  <a:srgbClr val="FEFFFF"/>
                </a:solidFill>
              </a:rPr>
              <a:t> </a:t>
            </a:r>
          </a:p>
          <a:p>
            <a:pPr marL="0" indent="0">
              <a:buNone/>
            </a:pPr>
            <a:endParaRPr lang="en-US" dirty="0">
              <a:solidFill>
                <a:srgbClr val="FEFFFF"/>
              </a:solidFill>
            </a:endParaRPr>
          </a:p>
          <a:p>
            <a:pPr>
              <a:buFont typeface="Wingdings" panose="05000000000000000000" pitchFamily="2" charset="2"/>
              <a:buChar char="Ø"/>
            </a:pPr>
            <a:r>
              <a:rPr lang="en-US" dirty="0">
                <a:solidFill>
                  <a:srgbClr val="FEFFFF"/>
                </a:solidFill>
              </a:rPr>
              <a:t>Family Protection IDER (covering appointments in CPS cases) </a:t>
            </a:r>
          </a:p>
          <a:p>
            <a:pPr>
              <a:buFont typeface="Wingdings" panose="05000000000000000000" pitchFamily="2" charset="2"/>
              <a:buChar char="Ø"/>
            </a:pPr>
            <a:endParaRPr lang="en-US" dirty="0">
              <a:solidFill>
                <a:srgbClr val="FEFFFF"/>
              </a:solidFill>
            </a:endParaRPr>
          </a:p>
          <a:p>
            <a:pPr>
              <a:lnSpc>
                <a:spcPct val="100000"/>
              </a:lnSpc>
              <a:buFont typeface="Wingdings" panose="05000000000000000000" pitchFamily="2" charset="2"/>
              <a:buChar char="Ø"/>
            </a:pPr>
            <a:r>
              <a:rPr lang="en-US" dirty="0">
                <a:solidFill>
                  <a:srgbClr val="FEFFFF"/>
                </a:solidFill>
              </a:rPr>
              <a:t> OCA Court Ordered Interpretation Service Expenditures Report</a:t>
            </a:r>
          </a:p>
          <a:p>
            <a:pPr marL="0" indent="0">
              <a:lnSpc>
                <a:spcPct val="100000"/>
              </a:lnSpc>
              <a:buNone/>
            </a:pPr>
            <a:endParaRPr lang="en-US" dirty="0">
              <a:solidFill>
                <a:srgbClr val="FEFFFF"/>
              </a:solidFill>
            </a:endParaRPr>
          </a:p>
          <a:p>
            <a:pPr marL="0" lvl="1" indent="0">
              <a:spcBef>
                <a:spcPts val="1000"/>
              </a:spcBef>
              <a:buNone/>
            </a:pPr>
            <a:endParaRPr lang="en-US" sz="2800" dirty="0">
              <a:solidFill>
                <a:srgbClr val="FEFFFF"/>
              </a:solidFill>
            </a:endParaRPr>
          </a:p>
          <a:p>
            <a:pPr marL="0" indent="0">
              <a:lnSpc>
                <a:spcPct val="100000"/>
              </a:lnSpc>
              <a:buNone/>
            </a:pPr>
            <a:br>
              <a:rPr lang="en-US" dirty="0">
                <a:solidFill>
                  <a:srgbClr val="FEFFFF"/>
                </a:solidFill>
              </a:rPr>
            </a:br>
            <a:endParaRPr lang="en-US" dirty="0">
              <a:solidFill>
                <a:srgbClr val="FEFFFF"/>
              </a:solidFill>
            </a:endParaRPr>
          </a:p>
        </p:txBody>
      </p:sp>
    </p:spTree>
    <p:extLst>
      <p:ext uri="{BB962C8B-B14F-4D97-AF65-F5344CB8AC3E}">
        <p14:creationId xmlns:p14="http://schemas.microsoft.com/office/powerpoint/2010/main" val="4013854736"/>
      </p:ext>
    </p:extLst>
  </p:cSld>
  <p:clrMapOvr>
    <a:masterClrMapping/>
  </p:clrMapOvr>
  <mc:AlternateContent xmlns:mc="http://schemas.openxmlformats.org/markup-compatibility/2006" xmlns:p14="http://schemas.microsoft.com/office/powerpoint/2010/main">
    <mc:Choice Requires="p14">
      <p:transition spd="slow" p14:dur="2000" advTm="29032"/>
    </mc:Choice>
    <mc:Fallback xmlns="">
      <p:transition spd="slow" advTm="2903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33400" y="982272"/>
            <a:ext cx="3789891" cy="4560970"/>
          </a:xfrm>
        </p:spPr>
        <p:txBody>
          <a:bodyPr>
            <a:normAutofit/>
          </a:bodyPr>
          <a:lstStyle/>
          <a:p>
            <a:pPr algn="r"/>
            <a:r>
              <a:rPr lang="en-US" b="1" dirty="0">
                <a:solidFill>
                  <a:srgbClr val="FFFFFF"/>
                </a:solidFill>
              </a:rPr>
              <a:t> </a:t>
            </a:r>
            <a:br>
              <a:rPr lang="en-US" b="1" dirty="0">
                <a:solidFill>
                  <a:srgbClr val="FFFFFF"/>
                </a:solidFill>
              </a:rPr>
            </a:br>
            <a:r>
              <a:rPr lang="en-US" b="1" dirty="0">
                <a:solidFill>
                  <a:srgbClr val="FFFFFF"/>
                </a:solidFill>
              </a:rPr>
              <a:t>Court Interpretation Services Report</a:t>
            </a:r>
            <a:br>
              <a:rPr lang="en-US" b="1" dirty="0">
                <a:solidFill>
                  <a:srgbClr val="FFFFFF"/>
                </a:solidFill>
              </a:rPr>
            </a:br>
            <a:r>
              <a:rPr lang="en-US" b="1" dirty="0">
                <a:solidFill>
                  <a:srgbClr val="FFFFFF"/>
                </a:solidFill>
              </a:rPr>
              <a:t>to OCA</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p:cNvSpPr>
            <a:spLocks noGrp="1"/>
          </p:cNvSpPr>
          <p:nvPr>
            <p:ph idx="1"/>
          </p:nvPr>
        </p:nvSpPr>
        <p:spPr>
          <a:xfrm>
            <a:off x="4957912" y="1719618"/>
            <a:ext cx="6526332" cy="4334629"/>
          </a:xfrm>
        </p:spPr>
        <p:txBody>
          <a:bodyPr anchor="ctr">
            <a:normAutofit fontScale="92500" lnSpcReduction="20000"/>
          </a:bodyPr>
          <a:lstStyle/>
          <a:p>
            <a:pPr>
              <a:buFont typeface="Wingdings" panose="05000000000000000000" pitchFamily="2" charset="2"/>
              <a:buChar char="Ø"/>
            </a:pPr>
            <a:r>
              <a:rPr lang="en-US" dirty="0">
                <a:solidFill>
                  <a:srgbClr val="FEFFFF"/>
                </a:solidFill>
              </a:rPr>
              <a:t>Required of county financial officers</a:t>
            </a:r>
          </a:p>
          <a:p>
            <a:pPr>
              <a:buFont typeface="Wingdings" panose="05000000000000000000" pitchFamily="2" charset="2"/>
              <a:buChar char="Ø"/>
            </a:pPr>
            <a:r>
              <a:rPr lang="en-US" dirty="0">
                <a:solidFill>
                  <a:srgbClr val="FEFFFF"/>
                </a:solidFill>
              </a:rPr>
              <a:t>88</a:t>
            </a:r>
            <a:r>
              <a:rPr lang="en-US" baseline="30000" dirty="0">
                <a:solidFill>
                  <a:srgbClr val="FEFFFF"/>
                </a:solidFill>
              </a:rPr>
              <a:t>th</a:t>
            </a:r>
            <a:r>
              <a:rPr lang="en-US" dirty="0">
                <a:solidFill>
                  <a:srgbClr val="FEFFFF"/>
                </a:solidFill>
              </a:rPr>
              <a:t> Legislature - SB380/HB3474</a:t>
            </a:r>
          </a:p>
          <a:p>
            <a:pPr>
              <a:buFont typeface="Wingdings" panose="05000000000000000000" pitchFamily="2" charset="2"/>
              <a:buChar char="Ø"/>
            </a:pPr>
            <a:r>
              <a:rPr lang="en-US" dirty="0">
                <a:solidFill>
                  <a:srgbClr val="FEFFFF"/>
                </a:solidFill>
              </a:rPr>
              <a:t>Separate report to OCA built into new IDER portal</a:t>
            </a:r>
          </a:p>
          <a:p>
            <a:pPr>
              <a:buFont typeface="Wingdings" panose="05000000000000000000" pitchFamily="2" charset="2"/>
              <a:buChar char="Ø"/>
            </a:pPr>
            <a:r>
              <a:rPr lang="en-US" dirty="0">
                <a:solidFill>
                  <a:srgbClr val="FEFFFF"/>
                </a:solidFill>
              </a:rPr>
              <a:t>Expenditures on court-ordered interpretation services in criminal and civil proceedings</a:t>
            </a:r>
          </a:p>
          <a:p>
            <a:pPr marL="0" indent="0">
              <a:buNone/>
            </a:pPr>
            <a:endParaRPr lang="en-US" dirty="0">
              <a:solidFill>
                <a:srgbClr val="FEFFFF"/>
              </a:solidFill>
            </a:endParaRPr>
          </a:p>
          <a:p>
            <a:pPr marL="0" indent="0" algn="ctr">
              <a:buNone/>
            </a:pPr>
            <a:r>
              <a:rPr lang="en-US" dirty="0">
                <a:solidFill>
                  <a:srgbClr val="FEFFFF"/>
                </a:solidFill>
              </a:rPr>
              <a:t>For full details and instructions, visit</a:t>
            </a:r>
          </a:p>
          <a:p>
            <a:pPr marL="0" indent="0">
              <a:buNone/>
            </a:pPr>
            <a:r>
              <a:rPr lang="en-US" sz="2200" dirty="0">
                <a:solidFill>
                  <a:srgbClr val="FFFF00"/>
                </a:solidFill>
              </a:rPr>
              <a:t>https://www.txcourts.gov/statistics/court-ordered-interpretation-service-expenditures/</a:t>
            </a:r>
            <a:br>
              <a:rPr lang="en-US" dirty="0">
                <a:solidFill>
                  <a:srgbClr val="FEFFFF"/>
                </a:solidFill>
              </a:rPr>
            </a:br>
            <a:endParaRPr lang="en-US" dirty="0">
              <a:solidFill>
                <a:srgbClr val="FEFFFF"/>
              </a:solidFill>
            </a:endParaRPr>
          </a:p>
        </p:txBody>
      </p:sp>
    </p:spTree>
    <p:extLst>
      <p:ext uri="{BB962C8B-B14F-4D97-AF65-F5344CB8AC3E}">
        <p14:creationId xmlns:p14="http://schemas.microsoft.com/office/powerpoint/2010/main" val="2352365252"/>
      </p:ext>
    </p:extLst>
  </p:cSld>
  <p:clrMapOvr>
    <a:masterClrMapping/>
  </p:clrMapOvr>
  <mc:AlternateContent xmlns:mc="http://schemas.openxmlformats.org/markup-compatibility/2006" xmlns:p14="http://schemas.microsoft.com/office/powerpoint/2010/main">
    <mc:Choice Requires="p14">
      <p:transition spd="slow" p14:dur="2000" advTm="29032"/>
    </mc:Choice>
    <mc:Fallback xmlns="">
      <p:transition spd="slow" advTm="2903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CAC4-26BF-BFFD-A7D1-BF7AE514E04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81655AB-3D77-786B-618A-82EDC2484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6A0E0E42-8B92-E27A-434A-AF91BC33D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D1F5CC0F-82FF-E425-3CBD-665E208A6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9807A71A-D96D-798D-8492-E37490F3B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B65FF94-773E-B388-6438-F01243EE33C5}"/>
              </a:ext>
            </a:extLst>
          </p:cNvPr>
          <p:cNvSpPr>
            <a:spLocks noGrp="1"/>
          </p:cNvSpPr>
          <p:nvPr>
            <p:ph type="title"/>
          </p:nvPr>
        </p:nvSpPr>
        <p:spPr>
          <a:xfrm>
            <a:off x="934872" y="982272"/>
            <a:ext cx="3388419" cy="4560970"/>
          </a:xfrm>
        </p:spPr>
        <p:txBody>
          <a:bodyPr>
            <a:normAutofit fontScale="90000"/>
          </a:bodyPr>
          <a:lstStyle/>
          <a:p>
            <a:r>
              <a:rPr lang="en-US" sz="4000" b="1" dirty="0">
                <a:solidFill>
                  <a:srgbClr val="FFFFFF"/>
                </a:solidFill>
              </a:rPr>
              <a:t>Indigent Defense Expenditure Report</a:t>
            </a:r>
            <a:br>
              <a:rPr lang="en-US" sz="4000" b="1" dirty="0">
                <a:solidFill>
                  <a:srgbClr val="FFFFFF"/>
                </a:solidFill>
              </a:rPr>
            </a:br>
            <a:r>
              <a:rPr lang="en-US" sz="4000" b="1" dirty="0">
                <a:solidFill>
                  <a:srgbClr val="FFFFFF"/>
                </a:solidFill>
              </a:rPr>
              <a:t>(IDER)</a:t>
            </a:r>
            <a:br>
              <a:rPr lang="en-US" sz="4000" b="1" dirty="0">
                <a:solidFill>
                  <a:srgbClr val="FFFFFF"/>
                </a:solidFill>
              </a:rPr>
            </a:br>
            <a:r>
              <a:rPr lang="en-US" sz="4000" b="1" dirty="0">
                <a:solidFill>
                  <a:srgbClr val="FFFFFF"/>
                </a:solidFill>
              </a:rPr>
              <a:t>Manual</a:t>
            </a:r>
            <a:br>
              <a:rPr lang="en-US" sz="4000" b="1" dirty="0">
                <a:solidFill>
                  <a:srgbClr val="FFFFFF"/>
                </a:solidFill>
              </a:rPr>
            </a:br>
            <a:br>
              <a:rPr lang="en-US" sz="4000" b="1" dirty="0">
                <a:solidFill>
                  <a:srgbClr val="FFFFFF"/>
                </a:solidFill>
              </a:rPr>
            </a:br>
            <a:r>
              <a:rPr lang="en-US" sz="2200" b="1" dirty="0">
                <a:solidFill>
                  <a:schemeClr val="bg1"/>
                </a:solidFill>
                <a:hlinkClick r:id="rId3">
                  <a:extLst>
                    <a:ext uri="{A12FA001-AC4F-418D-AE19-62706E023703}">
                      <ahyp:hlinkClr xmlns:ahyp="http://schemas.microsoft.com/office/drawing/2018/hyperlinkcolor" val="tx"/>
                    </a:ext>
                  </a:extLst>
                </a:hlinkClick>
              </a:rPr>
              <a:t>https://www.tidc.texas.gov/media/sjlncgtm/fy2025-indigent-defense-expenditure-manual.pdf</a:t>
            </a:r>
            <a:endParaRPr lang="en-US" sz="4000" b="1" dirty="0">
              <a:solidFill>
                <a:schemeClr val="bg1"/>
              </a:solidFill>
            </a:endParaRPr>
          </a:p>
        </p:txBody>
      </p:sp>
      <p:sp>
        <p:nvSpPr>
          <p:cNvPr id="17" name="Rectangle 8">
            <a:extLst>
              <a:ext uri="{FF2B5EF4-FFF2-40B4-BE49-F238E27FC236}">
                <a16:creationId xmlns:a16="http://schemas.microsoft.com/office/drawing/2014/main" id="{0863C3C9-876A-1009-FC8B-BFAEE0FB8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a:extLst>
              <a:ext uri="{FF2B5EF4-FFF2-40B4-BE49-F238E27FC236}">
                <a16:creationId xmlns:a16="http://schemas.microsoft.com/office/drawing/2014/main" id="{3DAA4B47-56FB-7DA0-4A26-4A66FAEA7200}"/>
              </a:ext>
            </a:extLst>
          </p:cNvPr>
          <p:cNvSpPr>
            <a:spLocks noGrp="1"/>
          </p:cNvSpPr>
          <p:nvPr>
            <p:ph idx="1"/>
          </p:nvPr>
        </p:nvSpPr>
        <p:spPr>
          <a:xfrm>
            <a:off x="5176473" y="1810810"/>
            <a:ext cx="6278927" cy="4334629"/>
          </a:xfrm>
        </p:spPr>
        <p:txBody>
          <a:bodyPr anchor="ctr">
            <a:normAutofit/>
          </a:bodyPr>
          <a:lstStyle/>
          <a:p>
            <a:pPr marL="0" indent="0">
              <a:buNone/>
            </a:pPr>
            <a:endParaRPr lang="en-US" sz="2400" dirty="0">
              <a:solidFill>
                <a:srgbClr val="FEFFFF"/>
              </a:solidFill>
            </a:endParaRPr>
          </a:p>
          <a:p>
            <a:pPr>
              <a:buFont typeface="Wingdings" panose="05000000000000000000" pitchFamily="2" charset="2"/>
              <a:buChar char="Ø"/>
            </a:pPr>
            <a:endParaRPr lang="en-US" sz="2400" dirty="0">
              <a:solidFill>
                <a:srgbClr val="FEFFFF"/>
              </a:solidFill>
            </a:endParaRPr>
          </a:p>
        </p:txBody>
      </p:sp>
      <p:pic>
        <p:nvPicPr>
          <p:cNvPr id="3" name="Picture 2">
            <a:extLst>
              <a:ext uri="{FF2B5EF4-FFF2-40B4-BE49-F238E27FC236}">
                <a16:creationId xmlns:a16="http://schemas.microsoft.com/office/drawing/2014/main" id="{497DBF4C-4276-EC40-2291-BFEBEAAAE176}"/>
              </a:ext>
            </a:extLst>
          </p:cNvPr>
          <p:cNvPicPr>
            <a:picLocks noChangeAspect="1"/>
          </p:cNvPicPr>
          <p:nvPr/>
        </p:nvPicPr>
        <p:blipFill>
          <a:blip r:embed="rId4"/>
          <a:stretch>
            <a:fillRect/>
          </a:stretch>
        </p:blipFill>
        <p:spPr>
          <a:xfrm>
            <a:off x="5470749" y="0"/>
            <a:ext cx="5266945" cy="6858000"/>
          </a:xfrm>
          <a:prstGeom prst="rect">
            <a:avLst/>
          </a:prstGeom>
        </p:spPr>
      </p:pic>
    </p:spTree>
    <p:extLst>
      <p:ext uri="{BB962C8B-B14F-4D97-AF65-F5344CB8AC3E}">
        <p14:creationId xmlns:p14="http://schemas.microsoft.com/office/powerpoint/2010/main" val="598615296"/>
      </p:ext>
    </p:extLst>
  </p:cSld>
  <p:clrMapOvr>
    <a:masterClrMapping/>
  </p:clrMapOvr>
  <mc:AlternateContent xmlns:mc="http://schemas.openxmlformats.org/markup-compatibility/2006">
    <mc:Choice xmlns:p14="http://schemas.microsoft.com/office/powerpoint/2010/main" Requires="p14">
      <p:transition spd="slow" p14:dur="2000" advTm="18855"/>
    </mc:Choice>
    <mc:Fallback>
      <p:transition spd="slow" advTm="1885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33400" y="982272"/>
            <a:ext cx="3789891" cy="4560970"/>
          </a:xfrm>
        </p:spPr>
        <p:txBody>
          <a:bodyPr>
            <a:normAutofit/>
          </a:bodyPr>
          <a:lstStyle/>
          <a:p>
            <a:pPr algn="r"/>
            <a:r>
              <a:rPr lang="en-US" b="1" dirty="0">
                <a:solidFill>
                  <a:srgbClr val="FFFFFF"/>
                </a:solidFill>
              </a:rPr>
              <a:t>What Data is Reported on the Crim./Juv. IDER?</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p:cNvSpPr>
            <a:spLocks noGrp="1"/>
          </p:cNvSpPr>
          <p:nvPr>
            <p:ph idx="1"/>
          </p:nvPr>
        </p:nvSpPr>
        <p:spPr>
          <a:xfrm>
            <a:off x="5221862" y="1719618"/>
            <a:ext cx="6335517" cy="4611440"/>
          </a:xfrm>
        </p:spPr>
        <p:txBody>
          <a:bodyPr anchor="ctr">
            <a:normAutofit fontScale="70000" lnSpcReduction="20000"/>
          </a:bodyPr>
          <a:lstStyle/>
          <a:p>
            <a:pPr marL="0" lvl="1" indent="0" algn="ctr">
              <a:spcBef>
                <a:spcPts val="1000"/>
              </a:spcBef>
              <a:buNone/>
            </a:pPr>
            <a:r>
              <a:rPr lang="en-US" sz="4600" b="1" dirty="0">
                <a:solidFill>
                  <a:schemeClr val="bg1"/>
                </a:solidFill>
              </a:rPr>
              <a:t>County-wide Data</a:t>
            </a:r>
          </a:p>
          <a:p>
            <a:pPr marL="457200" lvl="1" indent="-457200">
              <a:spcBef>
                <a:spcPts val="1000"/>
              </a:spcBef>
              <a:buFont typeface="Wingdings" panose="05000000000000000000" pitchFamily="2" charset="2"/>
              <a:buChar char="Ø"/>
            </a:pPr>
            <a:r>
              <a:rPr lang="en-US" sz="2800" dirty="0">
                <a:solidFill>
                  <a:srgbClr val="FEFFFF"/>
                </a:solidFill>
              </a:rPr>
              <a:t>Payments to/from regional defense programs </a:t>
            </a:r>
          </a:p>
          <a:p>
            <a:pPr marL="914400" lvl="2" indent="-457200">
              <a:spcBef>
                <a:spcPts val="1000"/>
              </a:spcBef>
              <a:buFont typeface="Wingdings" panose="05000000000000000000" pitchFamily="2" charset="2"/>
              <a:buChar char="Ø"/>
            </a:pPr>
            <a:r>
              <a:rPr lang="en-US" sz="2400" dirty="0">
                <a:solidFill>
                  <a:srgbClr val="FEFFFF"/>
                </a:solidFill>
              </a:rPr>
              <a:t>itemize payments</a:t>
            </a:r>
          </a:p>
          <a:p>
            <a:pPr marL="457200" lvl="1" indent="-457200">
              <a:spcBef>
                <a:spcPts val="1000"/>
              </a:spcBef>
              <a:buFont typeface="Wingdings" panose="05000000000000000000" pitchFamily="2" charset="2"/>
              <a:buChar char="Ø"/>
            </a:pPr>
            <a:r>
              <a:rPr lang="en-US" sz="2800" dirty="0">
                <a:solidFill>
                  <a:srgbClr val="FEFFFF"/>
                </a:solidFill>
              </a:rPr>
              <a:t>Reimbursements</a:t>
            </a:r>
          </a:p>
          <a:p>
            <a:pPr marL="0" lvl="1" indent="0">
              <a:spcBef>
                <a:spcPts val="1000"/>
              </a:spcBef>
              <a:buNone/>
            </a:pPr>
            <a:r>
              <a:rPr lang="en-US" sz="2800" dirty="0">
                <a:solidFill>
                  <a:srgbClr val="FEFFFF"/>
                </a:solidFill>
              </a:rPr>
              <a:t>           - From defendants for indigent defense costs</a:t>
            </a:r>
          </a:p>
          <a:p>
            <a:pPr marL="0" lvl="1" indent="0">
              <a:spcBef>
                <a:spcPts val="1000"/>
              </a:spcBef>
              <a:buNone/>
            </a:pPr>
            <a:r>
              <a:rPr lang="en-US" sz="2800" dirty="0">
                <a:solidFill>
                  <a:srgbClr val="FEFFFF"/>
                </a:solidFill>
              </a:rPr>
              <a:t>           - From TX Comptroller for 11.071 death penalty writs</a:t>
            </a:r>
          </a:p>
          <a:p>
            <a:pPr marL="0" lvl="1" indent="0">
              <a:spcBef>
                <a:spcPts val="1000"/>
              </a:spcBef>
              <a:buNone/>
            </a:pPr>
            <a:r>
              <a:rPr lang="en-US" sz="2800" dirty="0">
                <a:solidFill>
                  <a:srgbClr val="FEFFFF"/>
                </a:solidFill>
              </a:rPr>
              <a:t>            - Other non-TIDC funding for indigent defense</a:t>
            </a:r>
          </a:p>
          <a:p>
            <a:pPr marL="457200" lvl="1" indent="-457200">
              <a:spcBef>
                <a:spcPts val="1000"/>
              </a:spcBef>
              <a:buFont typeface="Wingdings" panose="05000000000000000000" pitchFamily="2" charset="2"/>
              <a:buChar char="Ø"/>
            </a:pPr>
            <a:r>
              <a:rPr lang="en-US" sz="2800" dirty="0">
                <a:solidFill>
                  <a:srgbClr val="FEFFFF"/>
                </a:solidFill>
              </a:rPr>
              <a:t>Public Defender Office Expenditures</a:t>
            </a:r>
          </a:p>
          <a:p>
            <a:pPr marL="457200" lvl="1" indent="-457200">
              <a:spcBef>
                <a:spcPts val="1000"/>
              </a:spcBef>
              <a:buFont typeface="Wingdings" panose="05000000000000000000" pitchFamily="2" charset="2"/>
              <a:buChar char="Ø"/>
            </a:pPr>
            <a:r>
              <a:rPr lang="en-US" sz="2800" dirty="0">
                <a:solidFill>
                  <a:srgbClr val="FEFFFF"/>
                </a:solidFill>
              </a:rPr>
              <a:t>MAC Program Expenditures</a:t>
            </a:r>
          </a:p>
          <a:p>
            <a:pPr marL="457200" lvl="1" indent="-457200">
              <a:spcBef>
                <a:spcPts val="1000"/>
              </a:spcBef>
              <a:buFont typeface="Wingdings" panose="05000000000000000000" pitchFamily="2" charset="2"/>
              <a:buChar char="Ø"/>
            </a:pPr>
            <a:r>
              <a:rPr lang="en-US" sz="2800" dirty="0">
                <a:solidFill>
                  <a:srgbClr val="FEFFFF"/>
                </a:solidFill>
              </a:rPr>
              <a:t>Limited Scope Representation Expenditures &amp; Cases</a:t>
            </a:r>
          </a:p>
          <a:p>
            <a:pPr marL="0" indent="0">
              <a:lnSpc>
                <a:spcPct val="100000"/>
              </a:lnSpc>
              <a:buNone/>
            </a:pPr>
            <a:br>
              <a:rPr lang="en-US" dirty="0">
                <a:solidFill>
                  <a:srgbClr val="FEFFFF"/>
                </a:solidFill>
              </a:rPr>
            </a:br>
            <a:endParaRPr lang="en-US" dirty="0">
              <a:solidFill>
                <a:srgbClr val="FEFFFF"/>
              </a:solidFill>
            </a:endParaRPr>
          </a:p>
        </p:txBody>
      </p:sp>
    </p:spTree>
    <p:extLst>
      <p:ext uri="{BB962C8B-B14F-4D97-AF65-F5344CB8AC3E}">
        <p14:creationId xmlns:p14="http://schemas.microsoft.com/office/powerpoint/2010/main" val="18866174"/>
      </p:ext>
    </p:extLst>
  </p:cSld>
  <p:clrMapOvr>
    <a:masterClrMapping/>
  </p:clrMapOvr>
  <mc:AlternateContent xmlns:mc="http://schemas.openxmlformats.org/markup-compatibility/2006" xmlns:p14="http://schemas.microsoft.com/office/powerpoint/2010/main">
    <mc:Choice Requires="p14">
      <p:transition spd="slow" p14:dur="2000" advTm="29032"/>
    </mc:Choice>
    <mc:Fallback xmlns="">
      <p:transition spd="slow" advTm="2903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33400" y="982272"/>
            <a:ext cx="3789891" cy="4560970"/>
          </a:xfrm>
        </p:spPr>
        <p:txBody>
          <a:bodyPr>
            <a:normAutofit/>
          </a:bodyPr>
          <a:lstStyle/>
          <a:p>
            <a:pPr algn="r"/>
            <a:r>
              <a:rPr lang="en-US" b="1" dirty="0">
                <a:solidFill>
                  <a:srgbClr val="FFFFFF"/>
                </a:solidFill>
              </a:rPr>
              <a:t>What Data is Reported on the Crim./Juv. IDER?</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Content Placeholder 2"/>
          <p:cNvSpPr>
            <a:spLocks noGrp="1"/>
          </p:cNvSpPr>
          <p:nvPr>
            <p:ph idx="1"/>
          </p:nvPr>
        </p:nvSpPr>
        <p:spPr>
          <a:xfrm>
            <a:off x="5048179" y="1672405"/>
            <a:ext cx="6192640" cy="4611440"/>
          </a:xfrm>
        </p:spPr>
        <p:txBody>
          <a:bodyPr anchor="ctr">
            <a:normAutofit fontScale="25000" lnSpcReduction="20000"/>
          </a:bodyPr>
          <a:lstStyle/>
          <a:p>
            <a:pPr marL="0" lvl="1" indent="0" algn="ctr">
              <a:spcBef>
                <a:spcPts val="1000"/>
              </a:spcBef>
              <a:buNone/>
            </a:pPr>
            <a:r>
              <a:rPr lang="en-US" sz="11100" b="1" dirty="0">
                <a:solidFill>
                  <a:schemeClr val="bg1"/>
                </a:solidFill>
              </a:rPr>
              <a:t>Court Level Data</a:t>
            </a:r>
          </a:p>
          <a:p>
            <a:pPr marL="0" lvl="1" indent="0" algn="ctr">
              <a:spcBef>
                <a:spcPts val="1000"/>
              </a:spcBef>
              <a:buNone/>
            </a:pPr>
            <a:endParaRPr lang="en-US" sz="4600" b="1" dirty="0">
              <a:solidFill>
                <a:schemeClr val="bg1"/>
              </a:solidFill>
            </a:endParaRPr>
          </a:p>
          <a:p>
            <a:pPr marL="0" lvl="1" indent="0">
              <a:spcBef>
                <a:spcPts val="1000"/>
              </a:spcBef>
              <a:buNone/>
            </a:pPr>
            <a:r>
              <a:rPr lang="en-US" sz="7200" dirty="0">
                <a:solidFill>
                  <a:srgbClr val="FEFFFF"/>
                </a:solidFill>
              </a:rPr>
              <a:t>For each court:</a:t>
            </a:r>
          </a:p>
          <a:p>
            <a:pPr marL="457200" lvl="1" indent="-457200">
              <a:spcBef>
                <a:spcPts val="1000"/>
              </a:spcBef>
              <a:buFont typeface="Wingdings" panose="05000000000000000000" pitchFamily="2" charset="2"/>
              <a:buChar char="Ø"/>
            </a:pPr>
            <a:r>
              <a:rPr lang="en-US" sz="7200" dirty="0">
                <a:solidFill>
                  <a:srgbClr val="FEFFFF"/>
                </a:solidFill>
              </a:rPr>
              <a:t>Amounts expended, categorized by</a:t>
            </a:r>
          </a:p>
          <a:p>
            <a:pPr marL="914400" lvl="2" indent="-457200">
              <a:spcBef>
                <a:spcPts val="1000"/>
              </a:spcBef>
              <a:buFont typeface="Wingdings" panose="05000000000000000000" pitchFamily="2" charset="2"/>
              <a:buChar char="Ø"/>
            </a:pPr>
            <a:r>
              <a:rPr lang="en-US" sz="6400" dirty="0">
                <a:solidFill>
                  <a:srgbClr val="FEFFFF"/>
                </a:solidFill>
              </a:rPr>
              <a:t>Counsel type (Assigned Counsel, PD, MAC, Contract)</a:t>
            </a:r>
          </a:p>
          <a:p>
            <a:pPr marL="914400" lvl="2" indent="-457200">
              <a:spcBef>
                <a:spcPts val="1000"/>
              </a:spcBef>
              <a:buFont typeface="Wingdings" panose="05000000000000000000" pitchFamily="2" charset="2"/>
              <a:buChar char="Ø"/>
            </a:pPr>
            <a:r>
              <a:rPr lang="en-US" sz="6400" dirty="0">
                <a:solidFill>
                  <a:srgbClr val="FEFFFF"/>
                </a:solidFill>
              </a:rPr>
              <a:t>Expenditure type (Attorney fees, Investigation, Expert Witness, Other Litigation Expenses</a:t>
            </a:r>
          </a:p>
          <a:p>
            <a:pPr marL="914400" lvl="2" indent="-457200">
              <a:spcBef>
                <a:spcPts val="1000"/>
              </a:spcBef>
              <a:buFont typeface="Wingdings" panose="05000000000000000000" pitchFamily="2" charset="2"/>
              <a:buChar char="Ø"/>
            </a:pPr>
            <a:r>
              <a:rPr lang="en-US" sz="6400" dirty="0">
                <a:solidFill>
                  <a:srgbClr val="FEFFFF"/>
                </a:solidFill>
              </a:rPr>
              <a:t>Case type (Non-capital Felony, Capital, Misdemeanor, Juvenile, Appeals</a:t>
            </a:r>
          </a:p>
          <a:p>
            <a:pPr marL="0" lvl="1" indent="0">
              <a:spcBef>
                <a:spcPts val="1000"/>
              </a:spcBef>
              <a:buNone/>
            </a:pPr>
            <a:endParaRPr lang="en-US" sz="6400" dirty="0">
              <a:solidFill>
                <a:srgbClr val="FEFFFF"/>
              </a:solidFill>
            </a:endParaRPr>
          </a:p>
          <a:p>
            <a:pPr marL="457200" lvl="1" indent="-457200">
              <a:spcBef>
                <a:spcPts val="1000"/>
              </a:spcBef>
              <a:buFont typeface="Wingdings" panose="05000000000000000000" pitchFamily="2" charset="2"/>
              <a:buChar char="Ø"/>
            </a:pPr>
            <a:r>
              <a:rPr lang="en-US" sz="7200" dirty="0">
                <a:solidFill>
                  <a:srgbClr val="FEFFFF"/>
                </a:solidFill>
              </a:rPr>
              <a:t>Case counts paid/disposed, categorized by</a:t>
            </a:r>
          </a:p>
          <a:p>
            <a:pPr marL="914400" lvl="2" indent="-457200">
              <a:spcBef>
                <a:spcPts val="1000"/>
              </a:spcBef>
              <a:buFont typeface="Wingdings" panose="05000000000000000000" pitchFamily="2" charset="2"/>
              <a:buChar char="Ø"/>
            </a:pPr>
            <a:r>
              <a:rPr lang="en-US" sz="6400" dirty="0">
                <a:solidFill>
                  <a:srgbClr val="FEFFFF"/>
                </a:solidFill>
              </a:rPr>
              <a:t>Case type (felony, misdemeanor, juvenile, appeal, etc.)</a:t>
            </a:r>
          </a:p>
          <a:p>
            <a:pPr marL="914400" lvl="2" indent="-457200">
              <a:spcBef>
                <a:spcPts val="1000"/>
              </a:spcBef>
              <a:buFont typeface="Wingdings" panose="05000000000000000000" pitchFamily="2" charset="2"/>
              <a:buChar char="Ø"/>
            </a:pPr>
            <a:r>
              <a:rPr lang="en-US" sz="6400" dirty="0">
                <a:solidFill>
                  <a:srgbClr val="FEFFFF"/>
                </a:solidFill>
              </a:rPr>
              <a:t>Counsel type (Assigned Counsel, Public Defender, MAC, Contract) </a:t>
            </a:r>
          </a:p>
          <a:p>
            <a:pPr marL="0" lvl="1" indent="0">
              <a:spcBef>
                <a:spcPts val="1000"/>
              </a:spcBef>
              <a:buNone/>
            </a:pPr>
            <a:endParaRPr lang="en-US" sz="4000" dirty="0">
              <a:solidFill>
                <a:srgbClr val="FEFFFF"/>
              </a:solidFill>
            </a:endParaRPr>
          </a:p>
          <a:p>
            <a:pPr marL="0" lvl="1" indent="0">
              <a:spcBef>
                <a:spcPts val="1000"/>
              </a:spcBef>
              <a:buNone/>
            </a:pPr>
            <a:endParaRPr lang="en-US" sz="2200" dirty="0">
              <a:solidFill>
                <a:srgbClr val="FEFFFF"/>
              </a:solidFill>
            </a:endParaRPr>
          </a:p>
          <a:p>
            <a:pPr marL="0" lvl="1" indent="0">
              <a:spcBef>
                <a:spcPts val="1000"/>
              </a:spcBef>
              <a:buNone/>
            </a:pPr>
            <a:r>
              <a:rPr lang="en-US" sz="2800" dirty="0">
                <a:solidFill>
                  <a:srgbClr val="FEFFFF"/>
                </a:solidFill>
              </a:rPr>
              <a:t>	</a:t>
            </a:r>
          </a:p>
          <a:p>
            <a:pPr marL="0" indent="0">
              <a:lnSpc>
                <a:spcPct val="100000"/>
              </a:lnSpc>
              <a:buNone/>
            </a:pPr>
            <a:br>
              <a:rPr lang="en-US" dirty="0">
                <a:solidFill>
                  <a:srgbClr val="FEFFFF"/>
                </a:solidFill>
              </a:rPr>
            </a:br>
            <a:endParaRPr lang="en-US" dirty="0">
              <a:solidFill>
                <a:srgbClr val="FEFFFF"/>
              </a:solidFill>
            </a:endParaRPr>
          </a:p>
        </p:txBody>
      </p:sp>
    </p:spTree>
    <p:extLst>
      <p:ext uri="{BB962C8B-B14F-4D97-AF65-F5344CB8AC3E}">
        <p14:creationId xmlns:p14="http://schemas.microsoft.com/office/powerpoint/2010/main" val="3159205561"/>
      </p:ext>
    </p:extLst>
  </p:cSld>
  <p:clrMapOvr>
    <a:masterClrMapping/>
  </p:clrMapOvr>
  <mc:AlternateContent xmlns:mc="http://schemas.openxmlformats.org/markup-compatibility/2006" xmlns:p14="http://schemas.microsoft.com/office/powerpoint/2010/main">
    <mc:Choice Requires="p14">
      <p:transition spd="slow" p14:dur="2000" advTm="29032"/>
    </mc:Choice>
    <mc:Fallback xmlns="">
      <p:transition spd="slow" advTm="2903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7A83EC3C874CB5E4B7E4FB1682D3" ma:contentTypeVersion="16" ma:contentTypeDescription="Create a new document." ma:contentTypeScope="" ma:versionID="a10fb15730a3a1195bb3b55ee511ee3e">
  <xsd:schema xmlns:xsd="http://www.w3.org/2001/XMLSchema" xmlns:xs="http://www.w3.org/2001/XMLSchema" xmlns:p="http://schemas.microsoft.com/office/2006/metadata/properties" xmlns:ns3="aae8f477-8544-46b0-83e9-f4781be742df" xmlns:ns4="b8c4d9c9-9991-47f1-958e-febcc0adc324" targetNamespace="http://schemas.microsoft.com/office/2006/metadata/properties" ma:root="true" ma:fieldsID="fc5ca451fcb2c0f1b0ade6d864e31d3b" ns3:_="" ns4:_="">
    <xsd:import namespace="aae8f477-8544-46b0-83e9-f4781be742df"/>
    <xsd:import namespace="b8c4d9c9-9991-47f1-958e-febcc0adc3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8f477-8544-46b0-83e9-f4781be74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c4d9c9-9991-47f1-958e-febcc0adc32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ae8f477-8544-46b0-83e9-f4781be742df" xsi:nil="true"/>
  </documentManagement>
</p:properties>
</file>

<file path=customXml/itemProps1.xml><?xml version="1.0" encoding="utf-8"?>
<ds:datastoreItem xmlns:ds="http://schemas.openxmlformats.org/officeDocument/2006/customXml" ds:itemID="{D99E19CE-F1D8-42E4-A0BE-3CDEB8FCAC71}">
  <ds:schemaRefs>
    <ds:schemaRef ds:uri="http://schemas.microsoft.com/sharepoint/v3/contenttype/forms"/>
  </ds:schemaRefs>
</ds:datastoreItem>
</file>

<file path=customXml/itemProps2.xml><?xml version="1.0" encoding="utf-8"?>
<ds:datastoreItem xmlns:ds="http://schemas.openxmlformats.org/officeDocument/2006/customXml" ds:itemID="{33716EE8-62E1-422A-8A96-4F30BCE009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e8f477-8544-46b0-83e9-f4781be742df"/>
    <ds:schemaRef ds:uri="b8c4d9c9-9991-47f1-958e-febcc0adc3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3F59A3-2FD0-48C9-8312-9D56643D14C4}">
  <ds:schemaRefs>
    <ds:schemaRef ds:uri="http://purl.org/dc/terms/"/>
    <ds:schemaRef ds:uri="http://schemas.microsoft.com/office/2006/metadata/properties"/>
    <ds:schemaRef ds:uri="http://purl.org/dc/dcmitype/"/>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www.w3.org/XML/1998/namespace"/>
    <ds:schemaRef ds:uri="b8c4d9c9-9991-47f1-958e-febcc0adc324"/>
    <ds:schemaRef ds:uri="aae8f477-8544-46b0-83e9-f4781be742df"/>
  </ds:schemaRefs>
</ds:datastoreItem>
</file>

<file path=docProps/app.xml><?xml version="1.0" encoding="utf-8"?>
<Properties xmlns="http://schemas.openxmlformats.org/officeDocument/2006/extended-properties" xmlns:vt="http://schemas.openxmlformats.org/officeDocument/2006/docPropsVTypes">
  <Template>Facet</Template>
  <TotalTime>10724</TotalTime>
  <Words>1470</Words>
  <Application>Microsoft Office PowerPoint</Application>
  <PresentationFormat>Widescreen</PresentationFormat>
  <Paragraphs>200</Paragraphs>
  <Slides>47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Gill Sans Nova</vt:lpstr>
      <vt:lpstr>Times New Roman</vt:lpstr>
      <vt:lpstr>Wingdings</vt:lpstr>
      <vt:lpstr>Office Theme</vt:lpstr>
      <vt:lpstr>How to Complete the  INDIGENT DEFENSE EXPENDITURE REPORT (IDER) Criminal/Juvenile Delinquency Edition</vt:lpstr>
      <vt:lpstr>Mission:  Protecting the right to counsel, improving public defense </vt:lpstr>
      <vt:lpstr>Goals for Today’s Session</vt:lpstr>
      <vt:lpstr>Indigent Defense Expenditure Report (IDER)</vt:lpstr>
      <vt:lpstr>Three Report Modules in IDER System</vt:lpstr>
      <vt:lpstr>  Court Interpretation Services Report to OCA</vt:lpstr>
      <vt:lpstr>Indigent Defense Expenditure Report (IDER) Manual  https://www.tidc.texas.gov/media/sjlncgtm/fy2025-indigent-defense-expenditure-manual.pdf</vt:lpstr>
      <vt:lpstr>What Data is Reported on the Crim./Juv. IDER?</vt:lpstr>
      <vt:lpstr>What Data is Reported on the Crim./Juv. IDER?</vt:lpstr>
      <vt:lpstr>What Data is Reported on Court Reports of the Crim./Juv. IDER?</vt:lpstr>
      <vt:lpstr>What expenses and cases should NOT be included in Criminal/Juvenile IDER?</vt:lpstr>
      <vt:lpstr>Questions about the Criminal/Juvenile IDER?</vt:lpstr>
      <vt:lpstr>REPORTING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Counties will Have Additional IDER Sections</vt:lpstr>
      <vt:lpstr>Indigent Defense Expenditure Report (IDER) Manual  https://www.tidc.texas.gov/media/sjlncgtm/fy2025-indigent-defense-expenditure-manual.pdf</vt:lpstr>
      <vt:lpstr>Questions about the Criminal/Juvenile 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new CPS reporting requirements on the TIDC Indigent Defense Expenditure Report (IDER).</dc:title>
  <dc:creator>Debra Stewart</dc:creator>
  <cp:lastModifiedBy>Edwin Colfax</cp:lastModifiedBy>
  <cp:revision>88</cp:revision>
  <cp:lastPrinted>2021-10-12T03:30:12Z</cp:lastPrinted>
  <dcterms:created xsi:type="dcterms:W3CDTF">2021-04-02T16:02:17Z</dcterms:created>
  <dcterms:modified xsi:type="dcterms:W3CDTF">2025-10-03T16:44:57Z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0x0101005F517A83EC3C874CB5E4B7E4FB1682D3</vt:lpwstr>
  </property>
  <property fmtid="{D5CDD505-2E9C-101B-9397-08002B2CF9AE}" pid="3" name="MediaServiceImageTags">
    <vt:lpwstr/>
  </property>
  <property fmtid="{D5CDD505-2E9C-101B-9397-08002B2CF9AE}" pid="4" name="MSIP_Label_defa4170-0d19-0005-0004-bc88714345d2_Enabled">
    <vt:lpwstr>true</vt:lpwstr>
  </property>
  <property fmtid="{D5CDD505-2E9C-101B-9397-08002B2CF9AE}" pid="5" name="MSIP_Label_defa4170-0d19-0005-0004-bc88714345d2_SetDate">
    <vt:lpwstr>2025-10-02T21:47:30Z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af8c2e54-e86d-4d88-835e-891b649d5bcb</vt:lpwstr>
  </property>
  <property fmtid="{D5CDD505-2E9C-101B-9397-08002B2CF9AE}" pid="9" name="MSIP_Label_defa4170-0d19-0005-0004-bc88714345d2_ActionId">
    <vt:lpwstr>4bfa6e31-50a8-44fa-baf4-71df62bf51dc</vt:lpwstr>
  </property>
  <property fmtid="{D5CDD505-2E9C-101B-9397-08002B2CF9AE}" pid="10" name="MSIP_Label_defa4170-0d19-0005-0004-bc88714345d2_ContentBits">
    <vt:lpwstr>0</vt:lpwstr>
  </property>
  <property fmtid="{D5CDD505-2E9C-101B-9397-08002B2CF9AE}" pid="11" name="MSIP_Label_defa4170-0d19-0005-0004-bc88714345d2_Tag">
    <vt:lpwstr>10, 3, 0, 1</vt:lpwstr>
  </property>
</Properties>
</file>